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2"/>
  </p:notesMasterIdLst>
  <p:sldIdLst>
    <p:sldId id="2076137476" r:id="rId6"/>
    <p:sldId id="2076137453" r:id="rId7"/>
    <p:sldId id="2076137477" r:id="rId8"/>
    <p:sldId id="2076137454" r:id="rId9"/>
    <p:sldId id="2076137419" r:id="rId10"/>
    <p:sldId id="2076137425" r:id="rId11"/>
    <p:sldId id="2076137426" r:id="rId12"/>
    <p:sldId id="2076137427" r:id="rId13"/>
    <p:sldId id="2076137475" r:id="rId14"/>
    <p:sldId id="2076137424" r:id="rId15"/>
    <p:sldId id="2076137429" r:id="rId16"/>
    <p:sldId id="2076137433" r:id="rId17"/>
    <p:sldId id="2076137445" r:id="rId18"/>
    <p:sldId id="2076137478" r:id="rId19"/>
    <p:sldId id="2076137479" r:id="rId20"/>
    <p:sldId id="2076137474" r:id="rId21"/>
    <p:sldId id="2076137480" r:id="rId22"/>
    <p:sldId id="2076137431" r:id="rId23"/>
    <p:sldId id="2076137430" r:id="rId24"/>
    <p:sldId id="2076137446" r:id="rId25"/>
    <p:sldId id="2076137435" r:id="rId26"/>
    <p:sldId id="2076137444" r:id="rId27"/>
    <p:sldId id="2076137434" r:id="rId28"/>
    <p:sldId id="2076137432" r:id="rId29"/>
    <p:sldId id="2076137461" r:id="rId30"/>
    <p:sldId id="207613746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F96FB518-4B7E-4729-9552-8EB62B478538}">
          <p14:sldIdLst>
            <p14:sldId id="2076137476"/>
            <p14:sldId id="2076137453"/>
            <p14:sldId id="2076137477"/>
          </p14:sldIdLst>
        </p14:section>
        <p14:section name="What is Azure AppInsights?" id="{046AE637-463C-4F3B-A5C4-447D2702D8D3}">
          <p14:sldIdLst>
            <p14:sldId id="2076137454"/>
          </p14:sldIdLst>
        </p14:section>
        <p14:section name="Azure AppInsights for partners (end to end)" id="{04E56B6D-416D-4DA7-873B-8C7CE373ADB6}">
          <p14:sldIdLst>
            <p14:sldId id="2076137419"/>
          </p14:sldIdLst>
        </p14:section>
        <p14:section name="Setup" id="{3A4C5CFB-C689-4F36-815C-285E67E6B8CE}">
          <p14:sldIdLst>
            <p14:sldId id="2076137425"/>
            <p14:sldId id="2076137426"/>
            <p14:sldId id="2076137427"/>
            <p14:sldId id="2076137475"/>
            <p14:sldId id="2076137424"/>
          </p14:sldIdLst>
        </p14:section>
        <p14:section name="Discover" id="{E2019FB7-0402-4EAE-A03E-44EDC0D5BC6C}">
          <p14:sldIdLst>
            <p14:sldId id="2076137429"/>
            <p14:sldId id="2076137433"/>
          </p14:sldIdLst>
        </p14:section>
        <p14:section name="Visualize, monitor, and alert" id="{241656DF-35FA-4E94-9B99-CAADC3369656}">
          <p14:sldIdLst>
            <p14:sldId id="2076137445"/>
            <p14:sldId id="2076137478"/>
            <p14:sldId id="2076137479"/>
            <p14:sldId id="2076137474"/>
            <p14:sldId id="2076137480"/>
            <p14:sldId id="2076137431"/>
          </p14:sldIdLst>
        </p14:section>
        <p14:section name="Troubleshoot using telemetry" id="{0026AA0F-33BD-43D1-A7D0-AB0D5DE7051F}">
          <p14:sldIdLst>
            <p14:sldId id="2076137430"/>
            <p14:sldId id="2076137446"/>
          </p14:sldIdLst>
        </p14:section>
        <p14:section name="New skills needed" id="{0B9EF8CE-8F2F-4326-B940-74AF7C034913}">
          <p14:sldIdLst>
            <p14:sldId id="2076137435"/>
            <p14:sldId id="2076137444"/>
            <p14:sldId id="2076137434"/>
          </p14:sldIdLst>
        </p14:section>
        <p14:section name="What signal is currently available?" id="{5CEC5279-3DFD-4FB7-AA8B-13BC69BB8BBD}">
          <p14:sldIdLst>
            <p14:sldId id="2076137432"/>
          </p14:sldIdLst>
        </p14:section>
        <p14:section name="References" id="{0CC5B29C-3749-4806-AB9E-91C232ECE41D}">
          <p14:sldIdLst>
            <p14:sldId id="2076137461"/>
            <p14:sldId id="20761374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7DD971-60A6-4559-8602-3C399CBEDD78}" v="3" dt="2020-02-19T10:06:42.6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9" autoAdjust="0"/>
    <p:restoredTop sz="87282" autoAdjust="0"/>
  </p:normalViewPr>
  <p:slideViewPr>
    <p:cSldViewPr snapToGrid="0">
      <p:cViewPr varScale="1">
        <p:scale>
          <a:sx n="64" d="100"/>
          <a:sy n="64" d="100"/>
        </p:scale>
        <p:origin x="584" y="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docs.microsoft.com/en-us/azure/azure-monitor/app/usage-workbooks" TargetMode="External"/><Relationship Id="rId7" Type="http://schemas.openxmlformats.org/officeDocument/2006/relationships/image" Target="../media/image35.svg"/><Relationship Id="rId2" Type="http://schemas.openxmlformats.org/officeDocument/2006/relationships/hyperlink" Target="https://koukia.ca/create-a-power-bi-dashboard-using-azure-application-insights-analytics-data-9f9e2435640c" TargetMode="External"/><Relationship Id="rId1" Type="http://schemas.openxmlformats.org/officeDocument/2006/relationships/hyperlink" Target="https://docs.microsoft.com/en-us/azure/azure-monitor/learn/tutorial-app-dashboards" TargetMode="Externa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hyperlink" Target="https://docs.microsoft.com/en-us/azure/azure-monitor/learn/tutorial-app-dashboards" TargetMode="External"/><Relationship Id="rId7" Type="http://schemas.openxmlformats.org/officeDocument/2006/relationships/image" Target="../media/image36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hyperlink" Target="https://koukia.ca/create-a-power-bi-dashboard-using-azure-application-insights-analytics-data-9f9e2435640c" TargetMode="External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hyperlink" Target="https://docs.microsoft.com/en-us/azure/azure-monitor/app/usage-workbooks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3B876-BB6B-4C21-A133-EE38BDB44E5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0299F84-231C-4E20-8B48-2E1228DBE760}">
      <dgm:prSet/>
      <dgm:spPr/>
      <dgm:t>
        <a:bodyPr/>
        <a:lstStyle/>
        <a:p>
          <a:r>
            <a:rPr lang="en-US"/>
            <a:t>Set up AppInsights for one or more environments</a:t>
          </a:r>
        </a:p>
      </dgm:t>
    </dgm:pt>
    <dgm:pt modelId="{6D1A8CC3-B391-460C-8798-E4DB551CB18F}" type="parTrans" cxnId="{6BD8AED6-60CB-4D51-8016-C40CD71E1A64}">
      <dgm:prSet/>
      <dgm:spPr/>
      <dgm:t>
        <a:bodyPr/>
        <a:lstStyle/>
        <a:p>
          <a:endParaRPr lang="en-US"/>
        </a:p>
      </dgm:t>
    </dgm:pt>
    <dgm:pt modelId="{9A21D580-74FA-4CDA-9383-64AF2621E29F}" type="sibTrans" cxnId="{6BD8AED6-60CB-4D51-8016-C40CD71E1A64}">
      <dgm:prSet/>
      <dgm:spPr/>
      <dgm:t>
        <a:bodyPr/>
        <a:lstStyle/>
        <a:p>
          <a:endParaRPr lang="en-US"/>
        </a:p>
      </dgm:t>
    </dgm:pt>
    <dgm:pt modelId="{BBCB2813-988B-4552-A81A-E3F2217B5DA0}">
      <dgm:prSet/>
      <dgm:spPr/>
      <dgm:t>
        <a:bodyPr/>
        <a:lstStyle/>
        <a:p>
          <a:r>
            <a:rPr lang="en-US"/>
            <a:t>Deploy dashboards from the samples site</a:t>
          </a:r>
        </a:p>
      </dgm:t>
    </dgm:pt>
    <dgm:pt modelId="{DCF5245D-A59B-4D41-A94B-680FA5EB9AD8}" type="parTrans" cxnId="{4078BDCB-DA70-428A-B469-10679110026B}">
      <dgm:prSet/>
      <dgm:spPr/>
      <dgm:t>
        <a:bodyPr/>
        <a:lstStyle/>
        <a:p>
          <a:endParaRPr lang="en-US"/>
        </a:p>
      </dgm:t>
    </dgm:pt>
    <dgm:pt modelId="{5E134C6D-235D-43A2-B6D3-A8EA0CF33F31}" type="sibTrans" cxnId="{4078BDCB-DA70-428A-B469-10679110026B}">
      <dgm:prSet/>
      <dgm:spPr/>
      <dgm:t>
        <a:bodyPr/>
        <a:lstStyle/>
        <a:p>
          <a:endParaRPr lang="en-US"/>
        </a:p>
      </dgm:t>
    </dgm:pt>
    <dgm:pt modelId="{1245C056-99F4-4B29-8519-E5A4B7F9C7A9}">
      <dgm:prSet/>
      <dgm:spPr/>
      <dgm:t>
        <a:bodyPr/>
        <a:lstStyle/>
        <a:p>
          <a:r>
            <a:rPr lang="en-US"/>
            <a:t>Monitor your environments</a:t>
          </a:r>
        </a:p>
      </dgm:t>
    </dgm:pt>
    <dgm:pt modelId="{BFADDDF3-B2F4-4742-9C0E-5895BD9F6CFD}" type="parTrans" cxnId="{1F190393-8AF1-4D1E-8997-E5B8A96159BF}">
      <dgm:prSet/>
      <dgm:spPr/>
      <dgm:t>
        <a:bodyPr/>
        <a:lstStyle/>
        <a:p>
          <a:endParaRPr lang="en-US"/>
        </a:p>
      </dgm:t>
    </dgm:pt>
    <dgm:pt modelId="{A4632015-5630-4FCB-ACD9-70CFFC86C33C}" type="sibTrans" cxnId="{1F190393-8AF1-4D1E-8997-E5B8A96159BF}">
      <dgm:prSet/>
      <dgm:spPr/>
      <dgm:t>
        <a:bodyPr/>
        <a:lstStyle/>
        <a:p>
          <a:endParaRPr lang="en-US"/>
        </a:p>
      </dgm:t>
    </dgm:pt>
    <dgm:pt modelId="{C8C40311-0BEE-47AA-8D43-8AF8F85D7ACC}" type="pres">
      <dgm:prSet presAssocID="{A1D3B876-BB6B-4C21-A133-EE38BDB44E5A}" presName="root" presStyleCnt="0">
        <dgm:presLayoutVars>
          <dgm:dir/>
          <dgm:resizeHandles val="exact"/>
        </dgm:presLayoutVars>
      </dgm:prSet>
      <dgm:spPr/>
    </dgm:pt>
    <dgm:pt modelId="{ACA93B1D-EA84-48F1-B4A4-2ED218FABA69}" type="pres">
      <dgm:prSet presAssocID="{10299F84-231C-4E20-8B48-2E1228DBE760}" presName="compNode" presStyleCnt="0"/>
      <dgm:spPr/>
    </dgm:pt>
    <dgm:pt modelId="{C8E4A41D-9147-44FC-B997-DBBF83B0EA85}" type="pres">
      <dgm:prSet presAssocID="{10299F84-231C-4E20-8B48-2E1228DBE760}" presName="bgRect" presStyleLbl="bgShp" presStyleIdx="0" presStyleCnt="3"/>
      <dgm:spPr/>
    </dgm:pt>
    <dgm:pt modelId="{45EE1E07-5537-48B0-81D4-651DE867076B}" type="pres">
      <dgm:prSet presAssocID="{10299F84-231C-4E20-8B48-2E1228DBE76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D50DBD7-DC1B-4285-85FD-48B6D4FD1AEF}" type="pres">
      <dgm:prSet presAssocID="{10299F84-231C-4E20-8B48-2E1228DBE760}" presName="spaceRect" presStyleCnt="0"/>
      <dgm:spPr/>
    </dgm:pt>
    <dgm:pt modelId="{9015D33D-DE07-4AB9-BAA7-180F12B1CF94}" type="pres">
      <dgm:prSet presAssocID="{10299F84-231C-4E20-8B48-2E1228DBE760}" presName="parTx" presStyleLbl="revTx" presStyleIdx="0" presStyleCnt="3">
        <dgm:presLayoutVars>
          <dgm:chMax val="0"/>
          <dgm:chPref val="0"/>
        </dgm:presLayoutVars>
      </dgm:prSet>
      <dgm:spPr/>
    </dgm:pt>
    <dgm:pt modelId="{71781ED9-53B7-4F42-96FF-9C7C95B54D5F}" type="pres">
      <dgm:prSet presAssocID="{9A21D580-74FA-4CDA-9383-64AF2621E29F}" presName="sibTrans" presStyleCnt="0"/>
      <dgm:spPr/>
    </dgm:pt>
    <dgm:pt modelId="{C6FAF3C8-E8FC-4C62-9B0E-B02095AA900C}" type="pres">
      <dgm:prSet presAssocID="{BBCB2813-988B-4552-A81A-E3F2217B5DA0}" presName="compNode" presStyleCnt="0"/>
      <dgm:spPr/>
    </dgm:pt>
    <dgm:pt modelId="{3108ADC8-7596-4E67-88A7-936242C3D4FE}" type="pres">
      <dgm:prSet presAssocID="{BBCB2813-988B-4552-A81A-E3F2217B5DA0}" presName="bgRect" presStyleLbl="bgShp" presStyleIdx="1" presStyleCnt="3"/>
      <dgm:spPr/>
    </dgm:pt>
    <dgm:pt modelId="{12FDB4F6-1606-4622-BA09-13B681BE6F8E}" type="pres">
      <dgm:prSet presAssocID="{BBCB2813-988B-4552-A81A-E3F2217B5DA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e arrow Rotate right"/>
        </a:ext>
      </dgm:extLst>
    </dgm:pt>
    <dgm:pt modelId="{D9E51920-01BA-4CBB-933B-6D248DA96EB5}" type="pres">
      <dgm:prSet presAssocID="{BBCB2813-988B-4552-A81A-E3F2217B5DA0}" presName="spaceRect" presStyleCnt="0"/>
      <dgm:spPr/>
    </dgm:pt>
    <dgm:pt modelId="{2499C88E-320C-4098-AA9E-3E23F94BB7EA}" type="pres">
      <dgm:prSet presAssocID="{BBCB2813-988B-4552-A81A-E3F2217B5DA0}" presName="parTx" presStyleLbl="revTx" presStyleIdx="1" presStyleCnt="3">
        <dgm:presLayoutVars>
          <dgm:chMax val="0"/>
          <dgm:chPref val="0"/>
        </dgm:presLayoutVars>
      </dgm:prSet>
      <dgm:spPr/>
    </dgm:pt>
    <dgm:pt modelId="{4A5A7776-F617-4BDB-BFB7-38D6713FA2E1}" type="pres">
      <dgm:prSet presAssocID="{5E134C6D-235D-43A2-B6D3-A8EA0CF33F31}" presName="sibTrans" presStyleCnt="0"/>
      <dgm:spPr/>
    </dgm:pt>
    <dgm:pt modelId="{0C839B84-37AB-47A1-9094-AA2E24BAD132}" type="pres">
      <dgm:prSet presAssocID="{1245C056-99F4-4B29-8519-E5A4B7F9C7A9}" presName="compNode" presStyleCnt="0"/>
      <dgm:spPr/>
    </dgm:pt>
    <dgm:pt modelId="{DD6504F4-E0FD-46D1-9689-C6A1A7E2812D}" type="pres">
      <dgm:prSet presAssocID="{1245C056-99F4-4B29-8519-E5A4B7F9C7A9}" presName="bgRect" presStyleLbl="bgShp" presStyleIdx="2" presStyleCnt="3"/>
      <dgm:spPr/>
    </dgm:pt>
    <dgm:pt modelId="{49FB631D-5751-4BFF-9028-21B87E103B93}" type="pres">
      <dgm:prSet presAssocID="{1245C056-99F4-4B29-8519-E5A4B7F9C7A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curity Camera"/>
        </a:ext>
      </dgm:extLst>
    </dgm:pt>
    <dgm:pt modelId="{9FAB311E-33C7-495F-9B9F-FA8E7CD94912}" type="pres">
      <dgm:prSet presAssocID="{1245C056-99F4-4B29-8519-E5A4B7F9C7A9}" presName="spaceRect" presStyleCnt="0"/>
      <dgm:spPr/>
    </dgm:pt>
    <dgm:pt modelId="{89A9DE0E-AFE8-4C57-8658-9B15DAAD84CB}" type="pres">
      <dgm:prSet presAssocID="{1245C056-99F4-4B29-8519-E5A4B7F9C7A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39C001D-E660-4FBE-82D0-4F1B9A0C62E3}" type="presOf" srcId="{A1D3B876-BB6B-4C21-A133-EE38BDB44E5A}" destId="{C8C40311-0BEE-47AA-8D43-8AF8F85D7ACC}" srcOrd="0" destOrd="0" presId="urn:microsoft.com/office/officeart/2018/2/layout/IconVerticalSolidList"/>
    <dgm:cxn modelId="{23B4FD2D-D86E-4C0C-949D-43C812CB9936}" type="presOf" srcId="{1245C056-99F4-4B29-8519-E5A4B7F9C7A9}" destId="{89A9DE0E-AFE8-4C57-8658-9B15DAAD84CB}" srcOrd="0" destOrd="0" presId="urn:microsoft.com/office/officeart/2018/2/layout/IconVerticalSolidList"/>
    <dgm:cxn modelId="{956D9B58-AA57-414A-B598-1EEFE0FC1B9D}" type="presOf" srcId="{BBCB2813-988B-4552-A81A-E3F2217B5DA0}" destId="{2499C88E-320C-4098-AA9E-3E23F94BB7EA}" srcOrd="0" destOrd="0" presId="urn:microsoft.com/office/officeart/2018/2/layout/IconVerticalSolidList"/>
    <dgm:cxn modelId="{1F190393-8AF1-4D1E-8997-E5B8A96159BF}" srcId="{A1D3B876-BB6B-4C21-A133-EE38BDB44E5A}" destId="{1245C056-99F4-4B29-8519-E5A4B7F9C7A9}" srcOrd="2" destOrd="0" parTransId="{BFADDDF3-B2F4-4742-9C0E-5895BD9F6CFD}" sibTransId="{A4632015-5630-4FCB-ACD9-70CFFC86C33C}"/>
    <dgm:cxn modelId="{33DF11A3-63F5-46BF-94A7-28FB49D8EF3A}" type="presOf" srcId="{10299F84-231C-4E20-8B48-2E1228DBE760}" destId="{9015D33D-DE07-4AB9-BAA7-180F12B1CF94}" srcOrd="0" destOrd="0" presId="urn:microsoft.com/office/officeart/2018/2/layout/IconVerticalSolidList"/>
    <dgm:cxn modelId="{4078BDCB-DA70-428A-B469-10679110026B}" srcId="{A1D3B876-BB6B-4C21-A133-EE38BDB44E5A}" destId="{BBCB2813-988B-4552-A81A-E3F2217B5DA0}" srcOrd="1" destOrd="0" parTransId="{DCF5245D-A59B-4D41-A94B-680FA5EB9AD8}" sibTransId="{5E134C6D-235D-43A2-B6D3-A8EA0CF33F31}"/>
    <dgm:cxn modelId="{6BD8AED6-60CB-4D51-8016-C40CD71E1A64}" srcId="{A1D3B876-BB6B-4C21-A133-EE38BDB44E5A}" destId="{10299F84-231C-4E20-8B48-2E1228DBE760}" srcOrd="0" destOrd="0" parTransId="{6D1A8CC3-B391-460C-8798-E4DB551CB18F}" sibTransId="{9A21D580-74FA-4CDA-9383-64AF2621E29F}"/>
    <dgm:cxn modelId="{C9DAA9AB-3BB1-4BB1-AD25-71FE3CBB60C9}" type="presParOf" srcId="{C8C40311-0BEE-47AA-8D43-8AF8F85D7ACC}" destId="{ACA93B1D-EA84-48F1-B4A4-2ED218FABA69}" srcOrd="0" destOrd="0" presId="urn:microsoft.com/office/officeart/2018/2/layout/IconVerticalSolidList"/>
    <dgm:cxn modelId="{F7F2BC57-16F2-4990-A737-D9DEBA08931E}" type="presParOf" srcId="{ACA93B1D-EA84-48F1-B4A4-2ED218FABA69}" destId="{C8E4A41D-9147-44FC-B997-DBBF83B0EA85}" srcOrd="0" destOrd="0" presId="urn:microsoft.com/office/officeart/2018/2/layout/IconVerticalSolidList"/>
    <dgm:cxn modelId="{D8E0EBAB-38E9-46D3-B0CD-37FC48792E9A}" type="presParOf" srcId="{ACA93B1D-EA84-48F1-B4A4-2ED218FABA69}" destId="{45EE1E07-5537-48B0-81D4-651DE867076B}" srcOrd="1" destOrd="0" presId="urn:microsoft.com/office/officeart/2018/2/layout/IconVerticalSolidList"/>
    <dgm:cxn modelId="{4A72F37A-46E4-4B4E-AE97-2F6B8B024A19}" type="presParOf" srcId="{ACA93B1D-EA84-48F1-B4A4-2ED218FABA69}" destId="{DD50DBD7-DC1B-4285-85FD-48B6D4FD1AEF}" srcOrd="2" destOrd="0" presId="urn:microsoft.com/office/officeart/2018/2/layout/IconVerticalSolidList"/>
    <dgm:cxn modelId="{6F32D93A-32FE-48AE-B378-95A5B3F3EF5D}" type="presParOf" srcId="{ACA93B1D-EA84-48F1-B4A4-2ED218FABA69}" destId="{9015D33D-DE07-4AB9-BAA7-180F12B1CF94}" srcOrd="3" destOrd="0" presId="urn:microsoft.com/office/officeart/2018/2/layout/IconVerticalSolidList"/>
    <dgm:cxn modelId="{ADE01998-BCFA-4A9E-B790-B1F8F699627F}" type="presParOf" srcId="{C8C40311-0BEE-47AA-8D43-8AF8F85D7ACC}" destId="{71781ED9-53B7-4F42-96FF-9C7C95B54D5F}" srcOrd="1" destOrd="0" presId="urn:microsoft.com/office/officeart/2018/2/layout/IconVerticalSolidList"/>
    <dgm:cxn modelId="{DAB0892B-83A1-4515-9CA5-7583FBE55970}" type="presParOf" srcId="{C8C40311-0BEE-47AA-8D43-8AF8F85D7ACC}" destId="{C6FAF3C8-E8FC-4C62-9B0E-B02095AA900C}" srcOrd="2" destOrd="0" presId="urn:microsoft.com/office/officeart/2018/2/layout/IconVerticalSolidList"/>
    <dgm:cxn modelId="{D7B4E743-0B4B-4987-B2E1-1430B29FF59A}" type="presParOf" srcId="{C6FAF3C8-E8FC-4C62-9B0E-B02095AA900C}" destId="{3108ADC8-7596-4E67-88A7-936242C3D4FE}" srcOrd="0" destOrd="0" presId="urn:microsoft.com/office/officeart/2018/2/layout/IconVerticalSolidList"/>
    <dgm:cxn modelId="{09A0F562-30AC-4F8F-9247-FEB74E7B8E71}" type="presParOf" srcId="{C6FAF3C8-E8FC-4C62-9B0E-B02095AA900C}" destId="{12FDB4F6-1606-4622-BA09-13B681BE6F8E}" srcOrd="1" destOrd="0" presId="urn:microsoft.com/office/officeart/2018/2/layout/IconVerticalSolidList"/>
    <dgm:cxn modelId="{1BDB1CF3-AC62-490D-8BE6-66BCF090096C}" type="presParOf" srcId="{C6FAF3C8-E8FC-4C62-9B0E-B02095AA900C}" destId="{D9E51920-01BA-4CBB-933B-6D248DA96EB5}" srcOrd="2" destOrd="0" presId="urn:microsoft.com/office/officeart/2018/2/layout/IconVerticalSolidList"/>
    <dgm:cxn modelId="{134ABE6A-5F27-4D61-92CA-73BA154EB57D}" type="presParOf" srcId="{C6FAF3C8-E8FC-4C62-9B0E-B02095AA900C}" destId="{2499C88E-320C-4098-AA9E-3E23F94BB7EA}" srcOrd="3" destOrd="0" presId="urn:microsoft.com/office/officeart/2018/2/layout/IconVerticalSolidList"/>
    <dgm:cxn modelId="{D3B24973-FD3C-499E-B014-331542A7876E}" type="presParOf" srcId="{C8C40311-0BEE-47AA-8D43-8AF8F85D7ACC}" destId="{4A5A7776-F617-4BDB-BFB7-38D6713FA2E1}" srcOrd="3" destOrd="0" presId="urn:microsoft.com/office/officeart/2018/2/layout/IconVerticalSolidList"/>
    <dgm:cxn modelId="{06F81493-5604-49ED-9934-9BA3E81B9FD7}" type="presParOf" srcId="{C8C40311-0BEE-47AA-8D43-8AF8F85D7ACC}" destId="{0C839B84-37AB-47A1-9094-AA2E24BAD132}" srcOrd="4" destOrd="0" presId="urn:microsoft.com/office/officeart/2018/2/layout/IconVerticalSolidList"/>
    <dgm:cxn modelId="{9A7F52C6-0105-4BE6-8CC8-158A9D81FC2C}" type="presParOf" srcId="{0C839B84-37AB-47A1-9094-AA2E24BAD132}" destId="{DD6504F4-E0FD-46D1-9689-C6A1A7E2812D}" srcOrd="0" destOrd="0" presId="urn:microsoft.com/office/officeart/2018/2/layout/IconVerticalSolidList"/>
    <dgm:cxn modelId="{683EC034-0D1D-4C59-8E30-E6E249F646F7}" type="presParOf" srcId="{0C839B84-37AB-47A1-9094-AA2E24BAD132}" destId="{49FB631D-5751-4BFF-9028-21B87E103B93}" srcOrd="1" destOrd="0" presId="urn:microsoft.com/office/officeart/2018/2/layout/IconVerticalSolidList"/>
    <dgm:cxn modelId="{33FF9B5F-E1C7-4453-983A-5F06ADE93C96}" type="presParOf" srcId="{0C839B84-37AB-47A1-9094-AA2E24BAD132}" destId="{9FAB311E-33C7-495F-9B9F-FA8E7CD94912}" srcOrd="2" destOrd="0" presId="urn:microsoft.com/office/officeart/2018/2/layout/IconVerticalSolidList"/>
    <dgm:cxn modelId="{DC6CB543-F7E3-4A38-BFF6-13F460A924BE}" type="presParOf" srcId="{0C839B84-37AB-47A1-9094-AA2E24BAD132}" destId="{89A9DE0E-AFE8-4C57-8658-9B15DAAD84C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E0CE4C-463F-439D-866C-A1E4D80AB10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accent6_2" csCatId="accent6" phldr="1"/>
      <dgm:spPr/>
      <dgm:t>
        <a:bodyPr/>
        <a:lstStyle/>
        <a:p>
          <a:endParaRPr lang="en-US"/>
        </a:p>
      </dgm:t>
    </dgm:pt>
    <dgm:pt modelId="{7527C90D-09C9-44FE-B4C8-D418C7CCDB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Setup</a:t>
          </a:r>
        </a:p>
      </dgm:t>
    </dgm:pt>
    <dgm:pt modelId="{40E2E9D9-944A-4806-95F4-1B0BB08C4800}" type="parTrans" cxnId="{6C459CD1-D33C-4262-8E1C-9F646E12D86A}">
      <dgm:prSet/>
      <dgm:spPr/>
      <dgm:t>
        <a:bodyPr/>
        <a:lstStyle/>
        <a:p>
          <a:endParaRPr lang="en-US"/>
        </a:p>
      </dgm:t>
    </dgm:pt>
    <dgm:pt modelId="{42B08231-0BF5-422F-B91C-174DA3750D86}" type="sibTrans" cxnId="{6C459CD1-D33C-4262-8E1C-9F646E12D86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BDAE473-D977-4F57-BE05-9203C975A77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</a:t>
          </a:r>
        </a:p>
      </dgm:t>
    </dgm:pt>
    <dgm:pt modelId="{29B63CD5-DF41-431B-8182-D8417C64BF8B}" type="parTrans" cxnId="{8C259F2C-59CC-437F-A7FA-3981C80D2E64}">
      <dgm:prSet/>
      <dgm:spPr/>
      <dgm:t>
        <a:bodyPr/>
        <a:lstStyle/>
        <a:p>
          <a:endParaRPr lang="en-US"/>
        </a:p>
      </dgm:t>
    </dgm:pt>
    <dgm:pt modelId="{91B7B66D-657B-4D82-AD25-2017F81F0E93}" type="sibTrans" cxnId="{8C259F2C-59CC-437F-A7FA-3981C80D2E6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D124572-2212-46F1-A871-4B586A7707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Troubleshoot</a:t>
          </a:r>
        </a:p>
      </dgm:t>
    </dgm:pt>
    <dgm:pt modelId="{754FA5D5-EFDB-4459-B090-3779B8A7F629}" type="parTrans" cxnId="{2A67B85C-E6D1-44CC-9AB4-38EE815A81E6}">
      <dgm:prSet/>
      <dgm:spPr/>
      <dgm:t>
        <a:bodyPr/>
        <a:lstStyle/>
        <a:p>
          <a:endParaRPr lang="en-US"/>
        </a:p>
      </dgm:t>
    </dgm:pt>
    <dgm:pt modelId="{66526B50-6A86-491B-AD0F-25F9E2B59380}" type="sibTrans" cxnId="{2A67B85C-E6D1-44CC-9AB4-38EE815A81E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2BFA8FB-3A1E-446B-B804-379BDA11AB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Mitigate</a:t>
          </a:r>
        </a:p>
      </dgm:t>
    </dgm:pt>
    <dgm:pt modelId="{0B33AF5D-0844-42D4-B754-9E47E0E44902}" type="parTrans" cxnId="{637A0EF0-CEC9-447A-8101-8249E3AD007B}">
      <dgm:prSet/>
      <dgm:spPr/>
      <dgm:t>
        <a:bodyPr/>
        <a:lstStyle/>
        <a:p>
          <a:endParaRPr lang="en-US"/>
        </a:p>
      </dgm:t>
    </dgm:pt>
    <dgm:pt modelId="{26DEC1C4-0651-45B2-83C0-8DBF11BF6144}" type="sibTrans" cxnId="{637A0EF0-CEC9-447A-8101-8249E3AD007B}">
      <dgm:prSet/>
      <dgm:spPr/>
      <dgm:t>
        <a:bodyPr/>
        <a:lstStyle/>
        <a:p>
          <a:endParaRPr lang="en-US"/>
        </a:p>
      </dgm:t>
    </dgm:pt>
    <dgm:pt modelId="{1E9B0748-86F9-4B33-A8DA-283603398A20}" type="pres">
      <dgm:prSet presAssocID="{F4E0CE4C-463F-439D-866C-A1E4D80AB103}" presName="root" presStyleCnt="0">
        <dgm:presLayoutVars>
          <dgm:dir/>
          <dgm:resizeHandles val="exact"/>
        </dgm:presLayoutVars>
      </dgm:prSet>
      <dgm:spPr/>
    </dgm:pt>
    <dgm:pt modelId="{F60EE343-1480-4030-8BEE-23563C4280AC}" type="pres">
      <dgm:prSet presAssocID="{F4E0CE4C-463F-439D-866C-A1E4D80AB103}" presName="container" presStyleCnt="0">
        <dgm:presLayoutVars>
          <dgm:dir/>
          <dgm:resizeHandles val="exact"/>
        </dgm:presLayoutVars>
      </dgm:prSet>
      <dgm:spPr/>
    </dgm:pt>
    <dgm:pt modelId="{36B650D7-DC89-4A10-9151-102C569E5D91}" type="pres">
      <dgm:prSet presAssocID="{7527C90D-09C9-44FE-B4C8-D418C7CCDB0D}" presName="compNode" presStyleCnt="0"/>
      <dgm:spPr/>
    </dgm:pt>
    <dgm:pt modelId="{81AECC20-FE5A-4FE6-8B08-70DDA31596D2}" type="pres">
      <dgm:prSet presAssocID="{7527C90D-09C9-44FE-B4C8-D418C7CCDB0D}" presName="iconBgRect" presStyleLbl="bgShp" presStyleIdx="0" presStyleCnt="4"/>
      <dgm:spPr/>
    </dgm:pt>
    <dgm:pt modelId="{B4349A5A-E872-4DA5-804D-457431ED28CE}" type="pres">
      <dgm:prSet presAssocID="{7527C90D-09C9-44FE-B4C8-D418C7CCDB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rench"/>
        </a:ext>
      </dgm:extLst>
    </dgm:pt>
    <dgm:pt modelId="{CE676ACF-A331-40F0-BD21-FDA7371D0E15}" type="pres">
      <dgm:prSet presAssocID="{7527C90D-09C9-44FE-B4C8-D418C7CCDB0D}" presName="spaceRect" presStyleCnt="0"/>
      <dgm:spPr/>
    </dgm:pt>
    <dgm:pt modelId="{4459FFBF-42EC-4F07-94AD-2957F05AD93D}" type="pres">
      <dgm:prSet presAssocID="{7527C90D-09C9-44FE-B4C8-D418C7CCDB0D}" presName="textRect" presStyleLbl="revTx" presStyleIdx="0" presStyleCnt="4">
        <dgm:presLayoutVars>
          <dgm:chMax val="1"/>
          <dgm:chPref val="1"/>
        </dgm:presLayoutVars>
      </dgm:prSet>
      <dgm:spPr/>
    </dgm:pt>
    <dgm:pt modelId="{F1C57196-A5AE-4E72-92C8-9DE137A10173}" type="pres">
      <dgm:prSet presAssocID="{42B08231-0BF5-422F-B91C-174DA3750D86}" presName="sibTrans" presStyleLbl="sibTrans2D1" presStyleIdx="0" presStyleCnt="0"/>
      <dgm:spPr/>
    </dgm:pt>
    <dgm:pt modelId="{007BAEE1-293D-44A0-BD32-930EC1805BB5}" type="pres">
      <dgm:prSet presAssocID="{DBDAE473-D977-4F57-BE05-9203C975A772}" presName="compNode" presStyleCnt="0"/>
      <dgm:spPr/>
    </dgm:pt>
    <dgm:pt modelId="{D08EC885-EB90-42E4-80AE-35F7F0E53457}" type="pres">
      <dgm:prSet presAssocID="{DBDAE473-D977-4F57-BE05-9203C975A772}" presName="iconBgRect" presStyleLbl="bgShp" presStyleIdx="1" presStyleCnt="4"/>
      <dgm:spPr/>
    </dgm:pt>
    <dgm:pt modelId="{08062E44-92F0-4E3D-8A22-13C6F3E2E9DE}" type="pres">
      <dgm:prSet presAssocID="{DBDAE473-D977-4F57-BE05-9203C975A77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8EC6BA6-1F7F-4D6A-A946-CAE24272F431}" type="pres">
      <dgm:prSet presAssocID="{DBDAE473-D977-4F57-BE05-9203C975A772}" presName="spaceRect" presStyleCnt="0"/>
      <dgm:spPr/>
    </dgm:pt>
    <dgm:pt modelId="{3705C422-78A8-421B-89EA-C4019D3B4848}" type="pres">
      <dgm:prSet presAssocID="{DBDAE473-D977-4F57-BE05-9203C975A772}" presName="textRect" presStyleLbl="revTx" presStyleIdx="1" presStyleCnt="4">
        <dgm:presLayoutVars>
          <dgm:chMax val="1"/>
          <dgm:chPref val="1"/>
        </dgm:presLayoutVars>
      </dgm:prSet>
      <dgm:spPr/>
    </dgm:pt>
    <dgm:pt modelId="{FBC21EFF-6436-41A7-8742-7277B22E76F5}" type="pres">
      <dgm:prSet presAssocID="{91B7B66D-657B-4D82-AD25-2017F81F0E93}" presName="sibTrans" presStyleLbl="sibTrans2D1" presStyleIdx="0" presStyleCnt="0"/>
      <dgm:spPr/>
    </dgm:pt>
    <dgm:pt modelId="{6E81F9D9-8740-4FB7-9598-905418C6BE98}" type="pres">
      <dgm:prSet presAssocID="{3D124572-2212-46F1-A871-4B586A770707}" presName="compNode" presStyleCnt="0"/>
      <dgm:spPr/>
    </dgm:pt>
    <dgm:pt modelId="{785CB195-5F25-4168-A0D9-F92DCBE887BE}" type="pres">
      <dgm:prSet presAssocID="{3D124572-2212-46F1-A871-4B586A770707}" presName="iconBgRect" presStyleLbl="bgShp" presStyleIdx="2" presStyleCnt="4"/>
      <dgm:spPr/>
    </dgm:pt>
    <dgm:pt modelId="{2FC18D6C-FDA3-47E0-B68A-903A175C60AF}" type="pres">
      <dgm:prSet presAssocID="{3D124572-2212-46F1-A871-4B586A7707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2C89BC5A-0982-4D57-8365-A941CDCB34BE}" type="pres">
      <dgm:prSet presAssocID="{3D124572-2212-46F1-A871-4B586A770707}" presName="spaceRect" presStyleCnt="0"/>
      <dgm:spPr/>
    </dgm:pt>
    <dgm:pt modelId="{B62840CD-1078-4AA2-8EFC-67F035B9FF97}" type="pres">
      <dgm:prSet presAssocID="{3D124572-2212-46F1-A871-4B586A770707}" presName="textRect" presStyleLbl="revTx" presStyleIdx="2" presStyleCnt="4">
        <dgm:presLayoutVars>
          <dgm:chMax val="1"/>
          <dgm:chPref val="1"/>
        </dgm:presLayoutVars>
      </dgm:prSet>
      <dgm:spPr/>
    </dgm:pt>
    <dgm:pt modelId="{E9F5F847-4C96-42CB-A0B7-01EB00DA40B0}" type="pres">
      <dgm:prSet presAssocID="{66526B50-6A86-491B-AD0F-25F9E2B59380}" presName="sibTrans" presStyleLbl="sibTrans2D1" presStyleIdx="0" presStyleCnt="0"/>
      <dgm:spPr/>
    </dgm:pt>
    <dgm:pt modelId="{23445905-800A-44CF-8272-30B35AC8C725}" type="pres">
      <dgm:prSet presAssocID="{B2BFA8FB-3A1E-446B-B804-379BDA11AB90}" presName="compNode" presStyleCnt="0"/>
      <dgm:spPr/>
    </dgm:pt>
    <dgm:pt modelId="{04DC76D6-6991-4D7A-ABD9-FB7DB0B27CF9}" type="pres">
      <dgm:prSet presAssocID="{B2BFA8FB-3A1E-446B-B804-379BDA11AB90}" presName="iconBgRect" presStyleLbl="bgShp" presStyleIdx="3" presStyleCnt="4"/>
      <dgm:spPr/>
    </dgm:pt>
    <dgm:pt modelId="{E3913374-B08A-4AAE-B01B-2412265699E7}" type="pres">
      <dgm:prSet presAssocID="{B2BFA8FB-3A1E-446B-B804-379BDA11AB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CCE2400E-C8C5-4E7D-A4E8-13E6BAA4BCFF}" type="pres">
      <dgm:prSet presAssocID="{B2BFA8FB-3A1E-446B-B804-379BDA11AB90}" presName="spaceRect" presStyleCnt="0"/>
      <dgm:spPr/>
    </dgm:pt>
    <dgm:pt modelId="{379A818E-4F46-4FC9-A03F-62F951F0A93A}" type="pres">
      <dgm:prSet presAssocID="{B2BFA8FB-3A1E-446B-B804-379BDA11AB9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E9AC50F-B497-48EC-BDB5-29321A62927F}" type="presOf" srcId="{66526B50-6A86-491B-AD0F-25F9E2B59380}" destId="{E9F5F847-4C96-42CB-A0B7-01EB00DA40B0}" srcOrd="0" destOrd="0" presId="urn:microsoft.com/office/officeart/2018/2/layout/IconCircleList"/>
    <dgm:cxn modelId="{8C259F2C-59CC-437F-A7FA-3981C80D2E64}" srcId="{F4E0CE4C-463F-439D-866C-A1E4D80AB103}" destId="{DBDAE473-D977-4F57-BE05-9203C975A772}" srcOrd="1" destOrd="0" parTransId="{29B63CD5-DF41-431B-8182-D8417C64BF8B}" sibTransId="{91B7B66D-657B-4D82-AD25-2017F81F0E93}"/>
    <dgm:cxn modelId="{2A67B85C-E6D1-44CC-9AB4-38EE815A81E6}" srcId="{F4E0CE4C-463F-439D-866C-A1E4D80AB103}" destId="{3D124572-2212-46F1-A871-4B586A770707}" srcOrd="2" destOrd="0" parTransId="{754FA5D5-EFDB-4459-B090-3779B8A7F629}" sibTransId="{66526B50-6A86-491B-AD0F-25F9E2B59380}"/>
    <dgm:cxn modelId="{8538574F-21C7-4843-A1C2-E0B77E62BBAE}" type="presOf" srcId="{42B08231-0BF5-422F-B91C-174DA3750D86}" destId="{F1C57196-A5AE-4E72-92C8-9DE137A10173}" srcOrd="0" destOrd="0" presId="urn:microsoft.com/office/officeart/2018/2/layout/IconCircleList"/>
    <dgm:cxn modelId="{94F89F7A-6791-4325-BD5A-9BDEAEFA1CC4}" type="presOf" srcId="{DBDAE473-D977-4F57-BE05-9203C975A772}" destId="{3705C422-78A8-421B-89EA-C4019D3B4848}" srcOrd="0" destOrd="0" presId="urn:microsoft.com/office/officeart/2018/2/layout/IconCircleList"/>
    <dgm:cxn modelId="{D7CB8694-6CDF-4F4B-ADA3-1BE154280C62}" type="presOf" srcId="{B2BFA8FB-3A1E-446B-B804-379BDA11AB90}" destId="{379A818E-4F46-4FC9-A03F-62F951F0A93A}" srcOrd="0" destOrd="0" presId="urn:microsoft.com/office/officeart/2018/2/layout/IconCircleList"/>
    <dgm:cxn modelId="{EA70F0A6-BBF3-4103-ACF9-15E24E11EBC4}" type="presOf" srcId="{F4E0CE4C-463F-439D-866C-A1E4D80AB103}" destId="{1E9B0748-86F9-4B33-A8DA-283603398A20}" srcOrd="0" destOrd="0" presId="urn:microsoft.com/office/officeart/2018/2/layout/IconCircleList"/>
    <dgm:cxn modelId="{C32A9FBF-18C9-4BDA-B1FB-067C4611CD5E}" type="presOf" srcId="{7527C90D-09C9-44FE-B4C8-D418C7CCDB0D}" destId="{4459FFBF-42EC-4F07-94AD-2957F05AD93D}" srcOrd="0" destOrd="0" presId="urn:microsoft.com/office/officeart/2018/2/layout/IconCircleList"/>
    <dgm:cxn modelId="{6C459CD1-D33C-4262-8E1C-9F646E12D86A}" srcId="{F4E0CE4C-463F-439D-866C-A1E4D80AB103}" destId="{7527C90D-09C9-44FE-B4C8-D418C7CCDB0D}" srcOrd="0" destOrd="0" parTransId="{40E2E9D9-944A-4806-95F4-1B0BB08C4800}" sibTransId="{42B08231-0BF5-422F-B91C-174DA3750D86}"/>
    <dgm:cxn modelId="{96EB44DC-BC5E-4B60-8A6D-5F269E5B7416}" type="presOf" srcId="{91B7B66D-657B-4D82-AD25-2017F81F0E93}" destId="{FBC21EFF-6436-41A7-8742-7277B22E76F5}" srcOrd="0" destOrd="0" presId="urn:microsoft.com/office/officeart/2018/2/layout/IconCircleList"/>
    <dgm:cxn modelId="{637A0EF0-CEC9-447A-8101-8249E3AD007B}" srcId="{F4E0CE4C-463F-439D-866C-A1E4D80AB103}" destId="{B2BFA8FB-3A1E-446B-B804-379BDA11AB90}" srcOrd="3" destOrd="0" parTransId="{0B33AF5D-0844-42D4-B754-9E47E0E44902}" sibTransId="{26DEC1C4-0651-45B2-83C0-8DBF11BF6144}"/>
    <dgm:cxn modelId="{8079C5FD-94D8-4B63-B424-21E2D3B3CAAE}" type="presOf" srcId="{3D124572-2212-46F1-A871-4B586A770707}" destId="{B62840CD-1078-4AA2-8EFC-67F035B9FF97}" srcOrd="0" destOrd="0" presId="urn:microsoft.com/office/officeart/2018/2/layout/IconCircleList"/>
    <dgm:cxn modelId="{7CDFF271-934E-4C48-992B-BEB7BE766277}" type="presParOf" srcId="{1E9B0748-86F9-4B33-A8DA-283603398A20}" destId="{F60EE343-1480-4030-8BEE-23563C4280AC}" srcOrd="0" destOrd="0" presId="urn:microsoft.com/office/officeart/2018/2/layout/IconCircleList"/>
    <dgm:cxn modelId="{0BFCF9A7-54BD-4078-A43C-F5CEDC64ABDB}" type="presParOf" srcId="{F60EE343-1480-4030-8BEE-23563C4280AC}" destId="{36B650D7-DC89-4A10-9151-102C569E5D91}" srcOrd="0" destOrd="0" presId="urn:microsoft.com/office/officeart/2018/2/layout/IconCircleList"/>
    <dgm:cxn modelId="{5CBC5ADC-5AB5-4C0F-8DE7-F659A15573AB}" type="presParOf" srcId="{36B650D7-DC89-4A10-9151-102C569E5D91}" destId="{81AECC20-FE5A-4FE6-8B08-70DDA31596D2}" srcOrd="0" destOrd="0" presId="urn:microsoft.com/office/officeart/2018/2/layout/IconCircleList"/>
    <dgm:cxn modelId="{4C0AE40B-010E-4767-9651-E8E55F53F493}" type="presParOf" srcId="{36B650D7-DC89-4A10-9151-102C569E5D91}" destId="{B4349A5A-E872-4DA5-804D-457431ED28CE}" srcOrd="1" destOrd="0" presId="urn:microsoft.com/office/officeart/2018/2/layout/IconCircleList"/>
    <dgm:cxn modelId="{ECF49BBA-EB18-428E-A03F-57F9D8CA414F}" type="presParOf" srcId="{36B650D7-DC89-4A10-9151-102C569E5D91}" destId="{CE676ACF-A331-40F0-BD21-FDA7371D0E15}" srcOrd="2" destOrd="0" presId="urn:microsoft.com/office/officeart/2018/2/layout/IconCircleList"/>
    <dgm:cxn modelId="{37984B21-5A06-4171-A624-8C11F1CC3C08}" type="presParOf" srcId="{36B650D7-DC89-4A10-9151-102C569E5D91}" destId="{4459FFBF-42EC-4F07-94AD-2957F05AD93D}" srcOrd="3" destOrd="0" presId="urn:microsoft.com/office/officeart/2018/2/layout/IconCircleList"/>
    <dgm:cxn modelId="{CE38DBEE-3FA0-4876-A6D9-2A3759E4DB00}" type="presParOf" srcId="{F60EE343-1480-4030-8BEE-23563C4280AC}" destId="{F1C57196-A5AE-4E72-92C8-9DE137A10173}" srcOrd="1" destOrd="0" presId="urn:microsoft.com/office/officeart/2018/2/layout/IconCircleList"/>
    <dgm:cxn modelId="{7452FF42-B8DF-4F02-B551-9D792831B5B1}" type="presParOf" srcId="{F60EE343-1480-4030-8BEE-23563C4280AC}" destId="{007BAEE1-293D-44A0-BD32-930EC1805BB5}" srcOrd="2" destOrd="0" presId="urn:microsoft.com/office/officeart/2018/2/layout/IconCircleList"/>
    <dgm:cxn modelId="{D213C931-6F22-41F8-B2B7-0583FE085C7E}" type="presParOf" srcId="{007BAEE1-293D-44A0-BD32-930EC1805BB5}" destId="{D08EC885-EB90-42E4-80AE-35F7F0E53457}" srcOrd="0" destOrd="0" presId="urn:microsoft.com/office/officeart/2018/2/layout/IconCircleList"/>
    <dgm:cxn modelId="{E7BED179-0C2E-4B4B-9B38-935C001F062E}" type="presParOf" srcId="{007BAEE1-293D-44A0-BD32-930EC1805BB5}" destId="{08062E44-92F0-4E3D-8A22-13C6F3E2E9DE}" srcOrd="1" destOrd="0" presId="urn:microsoft.com/office/officeart/2018/2/layout/IconCircleList"/>
    <dgm:cxn modelId="{CAF49E8A-7AD9-4F6F-9EFD-651A2EFF1CA2}" type="presParOf" srcId="{007BAEE1-293D-44A0-BD32-930EC1805BB5}" destId="{38EC6BA6-1F7F-4D6A-A946-CAE24272F431}" srcOrd="2" destOrd="0" presId="urn:microsoft.com/office/officeart/2018/2/layout/IconCircleList"/>
    <dgm:cxn modelId="{498F46A5-0BEE-47BE-9469-E5A8F2FCD277}" type="presParOf" srcId="{007BAEE1-293D-44A0-BD32-930EC1805BB5}" destId="{3705C422-78A8-421B-89EA-C4019D3B4848}" srcOrd="3" destOrd="0" presId="urn:microsoft.com/office/officeart/2018/2/layout/IconCircleList"/>
    <dgm:cxn modelId="{0DAEC245-175D-4C91-9AE3-BB0796DFEBB7}" type="presParOf" srcId="{F60EE343-1480-4030-8BEE-23563C4280AC}" destId="{FBC21EFF-6436-41A7-8742-7277B22E76F5}" srcOrd="3" destOrd="0" presId="urn:microsoft.com/office/officeart/2018/2/layout/IconCircleList"/>
    <dgm:cxn modelId="{0ECBAE85-0365-45B7-BDDF-DD10D303B796}" type="presParOf" srcId="{F60EE343-1480-4030-8BEE-23563C4280AC}" destId="{6E81F9D9-8740-4FB7-9598-905418C6BE98}" srcOrd="4" destOrd="0" presId="urn:microsoft.com/office/officeart/2018/2/layout/IconCircleList"/>
    <dgm:cxn modelId="{3D78A366-664D-4FBB-8380-387BC7AE9973}" type="presParOf" srcId="{6E81F9D9-8740-4FB7-9598-905418C6BE98}" destId="{785CB195-5F25-4168-A0D9-F92DCBE887BE}" srcOrd="0" destOrd="0" presId="urn:microsoft.com/office/officeart/2018/2/layout/IconCircleList"/>
    <dgm:cxn modelId="{72DCCC14-D7A2-4901-803D-89CCED6B2352}" type="presParOf" srcId="{6E81F9D9-8740-4FB7-9598-905418C6BE98}" destId="{2FC18D6C-FDA3-47E0-B68A-903A175C60AF}" srcOrd="1" destOrd="0" presId="urn:microsoft.com/office/officeart/2018/2/layout/IconCircleList"/>
    <dgm:cxn modelId="{3C5A691D-1DFD-44F3-8601-92F0EA5FF2C8}" type="presParOf" srcId="{6E81F9D9-8740-4FB7-9598-905418C6BE98}" destId="{2C89BC5A-0982-4D57-8365-A941CDCB34BE}" srcOrd="2" destOrd="0" presId="urn:microsoft.com/office/officeart/2018/2/layout/IconCircleList"/>
    <dgm:cxn modelId="{881B4538-99B6-405D-9D19-6DC2CFD79116}" type="presParOf" srcId="{6E81F9D9-8740-4FB7-9598-905418C6BE98}" destId="{B62840CD-1078-4AA2-8EFC-67F035B9FF97}" srcOrd="3" destOrd="0" presId="urn:microsoft.com/office/officeart/2018/2/layout/IconCircleList"/>
    <dgm:cxn modelId="{BFEBC9EC-B3EC-4598-89E7-C95A937D63BC}" type="presParOf" srcId="{F60EE343-1480-4030-8BEE-23563C4280AC}" destId="{E9F5F847-4C96-42CB-A0B7-01EB00DA40B0}" srcOrd="5" destOrd="0" presId="urn:microsoft.com/office/officeart/2018/2/layout/IconCircleList"/>
    <dgm:cxn modelId="{9DA4041A-ADAE-4A12-86FD-97F1B6D39732}" type="presParOf" srcId="{F60EE343-1480-4030-8BEE-23563C4280AC}" destId="{23445905-800A-44CF-8272-30B35AC8C725}" srcOrd="6" destOrd="0" presId="urn:microsoft.com/office/officeart/2018/2/layout/IconCircleList"/>
    <dgm:cxn modelId="{52447C98-56AE-40BE-84D8-AD535D070AEA}" type="presParOf" srcId="{23445905-800A-44CF-8272-30B35AC8C725}" destId="{04DC76D6-6991-4D7A-ABD9-FB7DB0B27CF9}" srcOrd="0" destOrd="0" presId="urn:microsoft.com/office/officeart/2018/2/layout/IconCircleList"/>
    <dgm:cxn modelId="{AE8FF697-FA23-4E55-9FE6-C880754012A7}" type="presParOf" srcId="{23445905-800A-44CF-8272-30B35AC8C725}" destId="{E3913374-B08A-4AAE-B01B-2412265699E7}" srcOrd="1" destOrd="0" presId="urn:microsoft.com/office/officeart/2018/2/layout/IconCircleList"/>
    <dgm:cxn modelId="{920AD130-BF26-4871-8F6B-6F81E15DCA29}" type="presParOf" srcId="{23445905-800A-44CF-8272-30B35AC8C725}" destId="{CCE2400E-C8C5-4E7D-A4E8-13E6BAA4BCFF}" srcOrd="2" destOrd="0" presId="urn:microsoft.com/office/officeart/2018/2/layout/IconCircleList"/>
    <dgm:cxn modelId="{9EC04D92-AFDD-4E5F-A6A3-13AB910A644D}" type="presParOf" srcId="{23445905-800A-44CF-8272-30B35AC8C725}" destId="{379A818E-4F46-4FC9-A03F-62F951F0A93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C1A199-517E-400E-86A9-1904590B344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AC0B4AD-6E3E-4925-9FFC-F55D911A05B2}">
      <dgm:prSet/>
      <dgm:spPr/>
      <dgm:t>
        <a:bodyPr/>
        <a:lstStyle/>
        <a:p>
          <a:r>
            <a:rPr lang="en-US"/>
            <a:t>Treated as an API</a:t>
          </a:r>
        </a:p>
      </dgm:t>
    </dgm:pt>
    <dgm:pt modelId="{A640A73F-379D-4420-8D93-0C06E6799400}" type="parTrans" cxnId="{9432D1C3-976D-4D85-BE44-BE34486B3EA8}">
      <dgm:prSet/>
      <dgm:spPr/>
      <dgm:t>
        <a:bodyPr/>
        <a:lstStyle/>
        <a:p>
          <a:endParaRPr lang="en-US"/>
        </a:p>
      </dgm:t>
    </dgm:pt>
    <dgm:pt modelId="{F55F219A-D40A-4E4E-8D0B-C4743EFE2EF1}" type="sibTrans" cxnId="{9432D1C3-976D-4D85-BE44-BE34486B3EA8}">
      <dgm:prSet/>
      <dgm:spPr/>
      <dgm:t>
        <a:bodyPr/>
        <a:lstStyle/>
        <a:p>
          <a:endParaRPr lang="en-US"/>
        </a:p>
      </dgm:t>
    </dgm:pt>
    <dgm:pt modelId="{F7847599-6588-41D9-94E7-BEE1EDD60310}">
      <dgm:prSet/>
      <dgm:spPr/>
      <dgm:t>
        <a:bodyPr/>
        <a:lstStyle/>
        <a:p>
          <a:r>
            <a:rPr lang="en-US"/>
            <a:t>Discoverable in docs</a:t>
          </a:r>
        </a:p>
      </dgm:t>
    </dgm:pt>
    <dgm:pt modelId="{A338AF7F-0D3D-481C-A7AE-9BE702D08978}" type="parTrans" cxnId="{046B0C77-DE6C-415C-AEB1-89BBAC952AEB}">
      <dgm:prSet/>
      <dgm:spPr/>
      <dgm:t>
        <a:bodyPr/>
        <a:lstStyle/>
        <a:p>
          <a:endParaRPr lang="en-US"/>
        </a:p>
      </dgm:t>
    </dgm:pt>
    <dgm:pt modelId="{C529B33D-49A0-4030-84E3-9758978B879D}" type="sibTrans" cxnId="{046B0C77-DE6C-415C-AEB1-89BBAC952AEB}">
      <dgm:prSet/>
      <dgm:spPr/>
      <dgm:t>
        <a:bodyPr/>
        <a:lstStyle/>
        <a:p>
          <a:endParaRPr lang="en-US"/>
        </a:p>
      </dgm:t>
    </dgm:pt>
    <dgm:pt modelId="{77124F94-DC41-4ECA-8AF2-4F05E4D7DD93}">
      <dgm:prSet/>
      <dgm:spPr/>
      <dgm:t>
        <a:bodyPr/>
        <a:lstStyle/>
        <a:p>
          <a:r>
            <a:rPr lang="en-US"/>
            <a:t>Documented in docs</a:t>
          </a:r>
        </a:p>
      </dgm:t>
    </dgm:pt>
    <dgm:pt modelId="{A8FDAB2F-6AB9-42EA-8D29-56B7AA63A0F8}" type="parTrans" cxnId="{7E86DD4C-81B3-4F1F-8A7D-5B2F8B211D0E}">
      <dgm:prSet/>
      <dgm:spPr/>
      <dgm:t>
        <a:bodyPr/>
        <a:lstStyle/>
        <a:p>
          <a:endParaRPr lang="en-US"/>
        </a:p>
      </dgm:t>
    </dgm:pt>
    <dgm:pt modelId="{C84DDE95-8182-4E9E-B6AB-84B5F0F2D21F}" type="sibTrans" cxnId="{7E86DD4C-81B3-4F1F-8A7D-5B2F8B211D0E}">
      <dgm:prSet/>
      <dgm:spPr/>
      <dgm:t>
        <a:bodyPr/>
        <a:lstStyle/>
        <a:p>
          <a:endParaRPr lang="en-US"/>
        </a:p>
      </dgm:t>
    </dgm:pt>
    <dgm:pt modelId="{31AD0CCF-A167-4590-9E4E-73F6CB482AA3}">
      <dgm:prSet/>
      <dgm:spPr/>
      <dgm:t>
        <a:bodyPr/>
        <a:lstStyle/>
        <a:p>
          <a:r>
            <a:rPr lang="en-US" dirty="0"/>
            <a:t>Actionable </a:t>
          </a:r>
        </a:p>
        <a:p>
          <a:r>
            <a:rPr lang="en-US" dirty="0"/>
            <a:t>(if possible)</a:t>
          </a:r>
        </a:p>
      </dgm:t>
    </dgm:pt>
    <dgm:pt modelId="{BA147A16-BCA4-4F98-BD7E-9D1FA7D3F7D2}" type="parTrans" cxnId="{02243362-04F8-4EBB-AEB3-3D2A8B17E033}">
      <dgm:prSet/>
      <dgm:spPr/>
      <dgm:t>
        <a:bodyPr/>
        <a:lstStyle/>
        <a:p>
          <a:endParaRPr lang="en-US"/>
        </a:p>
      </dgm:t>
    </dgm:pt>
    <dgm:pt modelId="{F253EAAF-FA41-48C9-9793-0189A17B3C84}" type="sibTrans" cxnId="{02243362-04F8-4EBB-AEB3-3D2A8B17E033}">
      <dgm:prSet/>
      <dgm:spPr/>
      <dgm:t>
        <a:bodyPr/>
        <a:lstStyle/>
        <a:p>
          <a:endParaRPr lang="en-US"/>
        </a:p>
      </dgm:t>
    </dgm:pt>
    <dgm:pt modelId="{61706B0B-DD38-44E1-BB3C-7078D9908DD2}" type="pres">
      <dgm:prSet presAssocID="{C7C1A199-517E-400E-86A9-1904590B344A}" presName="root" presStyleCnt="0">
        <dgm:presLayoutVars>
          <dgm:dir/>
          <dgm:resizeHandles val="exact"/>
        </dgm:presLayoutVars>
      </dgm:prSet>
      <dgm:spPr/>
    </dgm:pt>
    <dgm:pt modelId="{F223962C-0E7C-4CE4-B752-5CAB6AB54E16}" type="pres">
      <dgm:prSet presAssocID="{0AC0B4AD-6E3E-4925-9FFC-F55D911A05B2}" presName="compNode" presStyleCnt="0"/>
      <dgm:spPr/>
    </dgm:pt>
    <dgm:pt modelId="{4F3293E7-A495-4989-B136-E50775D51077}" type="pres">
      <dgm:prSet presAssocID="{0AC0B4AD-6E3E-4925-9FFC-F55D911A05B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C76A9572-FEE6-474B-B549-98119E510B93}" type="pres">
      <dgm:prSet presAssocID="{0AC0B4AD-6E3E-4925-9FFC-F55D911A05B2}" presName="spaceRect" presStyleCnt="0"/>
      <dgm:spPr/>
    </dgm:pt>
    <dgm:pt modelId="{91F1B0CE-FC1C-478B-8F07-C5966884861D}" type="pres">
      <dgm:prSet presAssocID="{0AC0B4AD-6E3E-4925-9FFC-F55D911A05B2}" presName="textRect" presStyleLbl="revTx" presStyleIdx="0" presStyleCnt="4">
        <dgm:presLayoutVars>
          <dgm:chMax val="1"/>
          <dgm:chPref val="1"/>
        </dgm:presLayoutVars>
      </dgm:prSet>
      <dgm:spPr/>
    </dgm:pt>
    <dgm:pt modelId="{7D3C1229-FD93-447A-B282-E2FAC75654EC}" type="pres">
      <dgm:prSet presAssocID="{F55F219A-D40A-4E4E-8D0B-C4743EFE2EF1}" presName="sibTrans" presStyleCnt="0"/>
      <dgm:spPr/>
    </dgm:pt>
    <dgm:pt modelId="{FA3C8D9A-EA76-44CC-A81C-54F2EB638516}" type="pres">
      <dgm:prSet presAssocID="{F7847599-6588-41D9-94E7-BEE1EDD60310}" presName="compNode" presStyleCnt="0"/>
      <dgm:spPr/>
    </dgm:pt>
    <dgm:pt modelId="{1E6285E6-0770-4AFA-8F08-BDDA036A7705}" type="pres">
      <dgm:prSet presAssocID="{F7847599-6588-41D9-94E7-BEE1EDD6031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F16B2F0-68A7-45A3-80AE-7115D5D97A17}" type="pres">
      <dgm:prSet presAssocID="{F7847599-6588-41D9-94E7-BEE1EDD60310}" presName="spaceRect" presStyleCnt="0"/>
      <dgm:spPr/>
    </dgm:pt>
    <dgm:pt modelId="{AF55B4BE-651F-4AF1-A41C-C4DAA9825A8E}" type="pres">
      <dgm:prSet presAssocID="{F7847599-6588-41D9-94E7-BEE1EDD60310}" presName="textRect" presStyleLbl="revTx" presStyleIdx="1" presStyleCnt="4">
        <dgm:presLayoutVars>
          <dgm:chMax val="1"/>
          <dgm:chPref val="1"/>
        </dgm:presLayoutVars>
      </dgm:prSet>
      <dgm:spPr/>
    </dgm:pt>
    <dgm:pt modelId="{2D2CBEDD-FECF-420A-B730-9BE115CD1277}" type="pres">
      <dgm:prSet presAssocID="{C529B33D-49A0-4030-84E3-9758978B879D}" presName="sibTrans" presStyleCnt="0"/>
      <dgm:spPr/>
    </dgm:pt>
    <dgm:pt modelId="{535CA59F-1892-4C0C-8175-7083551A497C}" type="pres">
      <dgm:prSet presAssocID="{77124F94-DC41-4ECA-8AF2-4F05E4D7DD93}" presName="compNode" presStyleCnt="0"/>
      <dgm:spPr/>
    </dgm:pt>
    <dgm:pt modelId="{2F8AED3D-A544-4046-BB50-8003648009A1}" type="pres">
      <dgm:prSet presAssocID="{77124F94-DC41-4ECA-8AF2-4F05E4D7DD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63504D4F-7571-484A-979E-CAC00800F32C}" type="pres">
      <dgm:prSet presAssocID="{77124F94-DC41-4ECA-8AF2-4F05E4D7DD93}" presName="spaceRect" presStyleCnt="0"/>
      <dgm:spPr/>
    </dgm:pt>
    <dgm:pt modelId="{ADD329E4-DCC4-4AA2-A17C-139D26F75DAC}" type="pres">
      <dgm:prSet presAssocID="{77124F94-DC41-4ECA-8AF2-4F05E4D7DD93}" presName="textRect" presStyleLbl="revTx" presStyleIdx="2" presStyleCnt="4">
        <dgm:presLayoutVars>
          <dgm:chMax val="1"/>
          <dgm:chPref val="1"/>
        </dgm:presLayoutVars>
      </dgm:prSet>
      <dgm:spPr/>
    </dgm:pt>
    <dgm:pt modelId="{DF9C2987-3E54-4231-A15C-9901241419C7}" type="pres">
      <dgm:prSet presAssocID="{C84DDE95-8182-4E9E-B6AB-84B5F0F2D21F}" presName="sibTrans" presStyleCnt="0"/>
      <dgm:spPr/>
    </dgm:pt>
    <dgm:pt modelId="{DBCE40F9-82D0-488E-A158-36268621B1E1}" type="pres">
      <dgm:prSet presAssocID="{31AD0CCF-A167-4590-9E4E-73F6CB482AA3}" presName="compNode" presStyleCnt="0"/>
      <dgm:spPr/>
    </dgm:pt>
    <dgm:pt modelId="{AC679757-5B23-4853-8356-DD4BDDAFEB26}" type="pres">
      <dgm:prSet presAssocID="{31AD0CCF-A167-4590-9E4E-73F6CB482AA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mbing"/>
        </a:ext>
      </dgm:extLst>
    </dgm:pt>
    <dgm:pt modelId="{6E2D205C-82C7-4B43-87BD-06F7282E0DF8}" type="pres">
      <dgm:prSet presAssocID="{31AD0CCF-A167-4590-9E4E-73F6CB482AA3}" presName="spaceRect" presStyleCnt="0"/>
      <dgm:spPr/>
    </dgm:pt>
    <dgm:pt modelId="{11BF18AC-620F-4D28-BFF7-FC5D62254EAF}" type="pres">
      <dgm:prSet presAssocID="{31AD0CCF-A167-4590-9E4E-73F6CB482AA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B60A13-65A2-41C9-AB73-F0F94F4AB432}" type="presOf" srcId="{31AD0CCF-A167-4590-9E4E-73F6CB482AA3}" destId="{11BF18AC-620F-4D28-BFF7-FC5D62254EAF}" srcOrd="0" destOrd="0" presId="urn:microsoft.com/office/officeart/2018/2/layout/IconLabelList"/>
    <dgm:cxn modelId="{DD87AA61-B44E-4585-8FF4-CF9E221D1499}" type="presOf" srcId="{C7C1A199-517E-400E-86A9-1904590B344A}" destId="{61706B0B-DD38-44E1-BB3C-7078D9908DD2}" srcOrd="0" destOrd="0" presId="urn:microsoft.com/office/officeart/2018/2/layout/IconLabelList"/>
    <dgm:cxn modelId="{02243362-04F8-4EBB-AEB3-3D2A8B17E033}" srcId="{C7C1A199-517E-400E-86A9-1904590B344A}" destId="{31AD0CCF-A167-4590-9E4E-73F6CB482AA3}" srcOrd="3" destOrd="0" parTransId="{BA147A16-BCA4-4F98-BD7E-9D1FA7D3F7D2}" sibTransId="{F253EAAF-FA41-48C9-9793-0189A17B3C84}"/>
    <dgm:cxn modelId="{26EA9A6B-9828-4DF6-B356-582A9E59651A}" type="presOf" srcId="{0AC0B4AD-6E3E-4925-9FFC-F55D911A05B2}" destId="{91F1B0CE-FC1C-478B-8F07-C5966884861D}" srcOrd="0" destOrd="0" presId="urn:microsoft.com/office/officeart/2018/2/layout/IconLabelList"/>
    <dgm:cxn modelId="{7E86DD4C-81B3-4F1F-8A7D-5B2F8B211D0E}" srcId="{C7C1A199-517E-400E-86A9-1904590B344A}" destId="{77124F94-DC41-4ECA-8AF2-4F05E4D7DD93}" srcOrd="2" destOrd="0" parTransId="{A8FDAB2F-6AB9-42EA-8D29-56B7AA63A0F8}" sibTransId="{C84DDE95-8182-4E9E-B6AB-84B5F0F2D21F}"/>
    <dgm:cxn modelId="{046B0C77-DE6C-415C-AEB1-89BBAC952AEB}" srcId="{C7C1A199-517E-400E-86A9-1904590B344A}" destId="{F7847599-6588-41D9-94E7-BEE1EDD60310}" srcOrd="1" destOrd="0" parTransId="{A338AF7F-0D3D-481C-A7AE-9BE702D08978}" sibTransId="{C529B33D-49A0-4030-84E3-9758978B879D}"/>
    <dgm:cxn modelId="{998C0E90-19FE-4ABD-98FF-475F4258BA3B}" type="presOf" srcId="{F7847599-6588-41D9-94E7-BEE1EDD60310}" destId="{AF55B4BE-651F-4AF1-A41C-C4DAA9825A8E}" srcOrd="0" destOrd="0" presId="urn:microsoft.com/office/officeart/2018/2/layout/IconLabelList"/>
    <dgm:cxn modelId="{15743AC1-D202-45EF-8890-ADB540870D10}" type="presOf" srcId="{77124F94-DC41-4ECA-8AF2-4F05E4D7DD93}" destId="{ADD329E4-DCC4-4AA2-A17C-139D26F75DAC}" srcOrd="0" destOrd="0" presId="urn:microsoft.com/office/officeart/2018/2/layout/IconLabelList"/>
    <dgm:cxn modelId="{9432D1C3-976D-4D85-BE44-BE34486B3EA8}" srcId="{C7C1A199-517E-400E-86A9-1904590B344A}" destId="{0AC0B4AD-6E3E-4925-9FFC-F55D911A05B2}" srcOrd="0" destOrd="0" parTransId="{A640A73F-379D-4420-8D93-0C06E6799400}" sibTransId="{F55F219A-D40A-4E4E-8D0B-C4743EFE2EF1}"/>
    <dgm:cxn modelId="{1E37F597-01B9-4EA5-94E9-EB076E108FCA}" type="presParOf" srcId="{61706B0B-DD38-44E1-BB3C-7078D9908DD2}" destId="{F223962C-0E7C-4CE4-B752-5CAB6AB54E16}" srcOrd="0" destOrd="0" presId="urn:microsoft.com/office/officeart/2018/2/layout/IconLabelList"/>
    <dgm:cxn modelId="{9E70EDE8-6AB1-41C8-8D9B-5A22C8295527}" type="presParOf" srcId="{F223962C-0E7C-4CE4-B752-5CAB6AB54E16}" destId="{4F3293E7-A495-4989-B136-E50775D51077}" srcOrd="0" destOrd="0" presId="urn:microsoft.com/office/officeart/2018/2/layout/IconLabelList"/>
    <dgm:cxn modelId="{AC32068A-18E0-4EF7-B36E-20592362A3FC}" type="presParOf" srcId="{F223962C-0E7C-4CE4-B752-5CAB6AB54E16}" destId="{C76A9572-FEE6-474B-B549-98119E510B93}" srcOrd="1" destOrd="0" presId="urn:microsoft.com/office/officeart/2018/2/layout/IconLabelList"/>
    <dgm:cxn modelId="{1F353DEB-3316-492F-AF26-AC79EFFB9917}" type="presParOf" srcId="{F223962C-0E7C-4CE4-B752-5CAB6AB54E16}" destId="{91F1B0CE-FC1C-478B-8F07-C5966884861D}" srcOrd="2" destOrd="0" presId="urn:microsoft.com/office/officeart/2018/2/layout/IconLabelList"/>
    <dgm:cxn modelId="{46730118-91A6-4274-9BEB-CC61052E8DDF}" type="presParOf" srcId="{61706B0B-DD38-44E1-BB3C-7078D9908DD2}" destId="{7D3C1229-FD93-447A-B282-E2FAC75654EC}" srcOrd="1" destOrd="0" presId="urn:microsoft.com/office/officeart/2018/2/layout/IconLabelList"/>
    <dgm:cxn modelId="{69D74653-86B9-4B85-8871-29DEBE22B841}" type="presParOf" srcId="{61706B0B-DD38-44E1-BB3C-7078D9908DD2}" destId="{FA3C8D9A-EA76-44CC-A81C-54F2EB638516}" srcOrd="2" destOrd="0" presId="urn:microsoft.com/office/officeart/2018/2/layout/IconLabelList"/>
    <dgm:cxn modelId="{D555A468-BD15-409D-9143-20A0F6CE85A2}" type="presParOf" srcId="{FA3C8D9A-EA76-44CC-A81C-54F2EB638516}" destId="{1E6285E6-0770-4AFA-8F08-BDDA036A7705}" srcOrd="0" destOrd="0" presId="urn:microsoft.com/office/officeart/2018/2/layout/IconLabelList"/>
    <dgm:cxn modelId="{A7F066C2-4CF4-4F59-8612-66DEECA223EA}" type="presParOf" srcId="{FA3C8D9A-EA76-44CC-A81C-54F2EB638516}" destId="{8F16B2F0-68A7-45A3-80AE-7115D5D97A17}" srcOrd="1" destOrd="0" presId="urn:microsoft.com/office/officeart/2018/2/layout/IconLabelList"/>
    <dgm:cxn modelId="{117DD6A6-05C5-4A49-8B47-5AF8CFF62260}" type="presParOf" srcId="{FA3C8D9A-EA76-44CC-A81C-54F2EB638516}" destId="{AF55B4BE-651F-4AF1-A41C-C4DAA9825A8E}" srcOrd="2" destOrd="0" presId="urn:microsoft.com/office/officeart/2018/2/layout/IconLabelList"/>
    <dgm:cxn modelId="{BA8392B1-36DB-472D-91DF-8AAAFBDC1DD9}" type="presParOf" srcId="{61706B0B-DD38-44E1-BB3C-7078D9908DD2}" destId="{2D2CBEDD-FECF-420A-B730-9BE115CD1277}" srcOrd="3" destOrd="0" presId="urn:microsoft.com/office/officeart/2018/2/layout/IconLabelList"/>
    <dgm:cxn modelId="{239D0F38-4ECF-42E0-81A2-92A5E531634B}" type="presParOf" srcId="{61706B0B-DD38-44E1-BB3C-7078D9908DD2}" destId="{535CA59F-1892-4C0C-8175-7083551A497C}" srcOrd="4" destOrd="0" presId="urn:microsoft.com/office/officeart/2018/2/layout/IconLabelList"/>
    <dgm:cxn modelId="{C2843F59-91C2-4A8F-A1EA-CD595AA3E394}" type="presParOf" srcId="{535CA59F-1892-4C0C-8175-7083551A497C}" destId="{2F8AED3D-A544-4046-BB50-8003648009A1}" srcOrd="0" destOrd="0" presId="urn:microsoft.com/office/officeart/2018/2/layout/IconLabelList"/>
    <dgm:cxn modelId="{3EB82C12-1752-45B4-B6C1-B8AD4DA1986F}" type="presParOf" srcId="{535CA59F-1892-4C0C-8175-7083551A497C}" destId="{63504D4F-7571-484A-979E-CAC00800F32C}" srcOrd="1" destOrd="0" presId="urn:microsoft.com/office/officeart/2018/2/layout/IconLabelList"/>
    <dgm:cxn modelId="{CDB27D94-D40A-470E-8B42-1E8C5931413C}" type="presParOf" srcId="{535CA59F-1892-4C0C-8175-7083551A497C}" destId="{ADD329E4-DCC4-4AA2-A17C-139D26F75DAC}" srcOrd="2" destOrd="0" presId="urn:microsoft.com/office/officeart/2018/2/layout/IconLabelList"/>
    <dgm:cxn modelId="{E86E9D70-DDD2-47BF-BE3C-6CBC1D9D32C0}" type="presParOf" srcId="{61706B0B-DD38-44E1-BB3C-7078D9908DD2}" destId="{DF9C2987-3E54-4231-A15C-9901241419C7}" srcOrd="5" destOrd="0" presId="urn:microsoft.com/office/officeart/2018/2/layout/IconLabelList"/>
    <dgm:cxn modelId="{F9F92CA1-BE81-4A2A-9710-B8F98D6E3021}" type="presParOf" srcId="{61706B0B-DD38-44E1-BB3C-7078D9908DD2}" destId="{DBCE40F9-82D0-488E-A158-36268621B1E1}" srcOrd="6" destOrd="0" presId="urn:microsoft.com/office/officeart/2018/2/layout/IconLabelList"/>
    <dgm:cxn modelId="{B077E750-7E28-4468-85AF-0C9CAB61899C}" type="presParOf" srcId="{DBCE40F9-82D0-488E-A158-36268621B1E1}" destId="{AC679757-5B23-4853-8356-DD4BDDAFEB26}" srcOrd="0" destOrd="0" presId="urn:microsoft.com/office/officeart/2018/2/layout/IconLabelList"/>
    <dgm:cxn modelId="{24B10601-3B6F-4EB4-B4F1-18C1DD5800F6}" type="presParOf" srcId="{DBCE40F9-82D0-488E-A158-36268621B1E1}" destId="{6E2D205C-82C7-4B43-87BD-06F7282E0DF8}" srcOrd="1" destOrd="0" presId="urn:microsoft.com/office/officeart/2018/2/layout/IconLabelList"/>
    <dgm:cxn modelId="{53AA446D-A5C1-4C46-A35D-6A7ECBA1DD50}" type="presParOf" srcId="{DBCE40F9-82D0-488E-A158-36268621B1E1}" destId="{11BF18AC-620F-4D28-BFF7-FC5D62254EA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2164F93-2BAC-421B-A066-2692153EFCA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5FB2A70-90D9-4897-867D-DD9C2D8131D7}">
      <dgm:prSet/>
      <dgm:spPr/>
      <dgm:t>
        <a:bodyPr/>
        <a:lstStyle/>
        <a:p>
          <a:r>
            <a:rPr lang="en-US"/>
            <a:t>Use Azure dashboards (demo)</a:t>
          </a:r>
        </a:p>
      </dgm:t>
    </dgm:pt>
    <dgm:pt modelId="{D9D98190-1971-42C9-9CAE-094AF615A4AB}" type="parTrans" cxnId="{A41FB83D-C6E2-4F89-8930-A927918D4F20}">
      <dgm:prSet/>
      <dgm:spPr/>
      <dgm:t>
        <a:bodyPr/>
        <a:lstStyle/>
        <a:p>
          <a:endParaRPr lang="en-US"/>
        </a:p>
      </dgm:t>
    </dgm:pt>
    <dgm:pt modelId="{A7B5AC60-50D5-4EF8-BEEB-800F10C14980}" type="sibTrans" cxnId="{A41FB83D-C6E2-4F89-8930-A927918D4F20}">
      <dgm:prSet/>
      <dgm:spPr/>
      <dgm:t>
        <a:bodyPr/>
        <a:lstStyle/>
        <a:p>
          <a:endParaRPr lang="en-US"/>
        </a:p>
      </dgm:t>
    </dgm:pt>
    <dgm:pt modelId="{40C0B450-EED3-4994-BA02-F5616A2F1CAA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https://docs.microsoft.com/en-us/azure/azure-monitor/learn/tutorial-app-dashboards#add-logs-analytics-query</a:t>
          </a:r>
          <a:r>
            <a:rPr lang="en-US"/>
            <a:t> </a:t>
          </a:r>
        </a:p>
      </dgm:t>
    </dgm:pt>
    <dgm:pt modelId="{B3BC284C-C905-43D5-97F3-6456186802BA}" type="parTrans" cxnId="{2A6C83A3-DC2A-4862-8A81-7D16040958D7}">
      <dgm:prSet/>
      <dgm:spPr/>
      <dgm:t>
        <a:bodyPr/>
        <a:lstStyle/>
        <a:p>
          <a:endParaRPr lang="en-US"/>
        </a:p>
      </dgm:t>
    </dgm:pt>
    <dgm:pt modelId="{A9D65555-E63A-43AC-A12F-757E786BC240}" type="sibTrans" cxnId="{2A6C83A3-DC2A-4862-8A81-7D16040958D7}">
      <dgm:prSet/>
      <dgm:spPr/>
      <dgm:t>
        <a:bodyPr/>
        <a:lstStyle/>
        <a:p>
          <a:endParaRPr lang="en-US"/>
        </a:p>
      </dgm:t>
    </dgm:pt>
    <dgm:pt modelId="{E7B8DCFE-0F39-43B0-A91D-0D142CF8F908}">
      <dgm:prSet/>
      <dgm:spPr/>
      <dgm:t>
        <a:bodyPr/>
        <a:lstStyle/>
        <a:p>
          <a:r>
            <a:rPr lang="en-US"/>
            <a:t>Use PowerBI</a:t>
          </a:r>
        </a:p>
      </dgm:t>
    </dgm:pt>
    <dgm:pt modelId="{3ABBE75D-8C76-41A4-AC97-4D190A233052}" type="parTrans" cxnId="{1E140536-9425-4144-B502-33ABC95F9DB7}">
      <dgm:prSet/>
      <dgm:spPr/>
      <dgm:t>
        <a:bodyPr/>
        <a:lstStyle/>
        <a:p>
          <a:endParaRPr lang="en-US"/>
        </a:p>
      </dgm:t>
    </dgm:pt>
    <dgm:pt modelId="{72849C1C-6A4E-4C1E-8B95-2BA92337B553}" type="sibTrans" cxnId="{1E140536-9425-4144-B502-33ABC95F9DB7}">
      <dgm:prSet/>
      <dgm:spPr/>
      <dgm:t>
        <a:bodyPr/>
        <a:lstStyle/>
        <a:p>
          <a:endParaRPr lang="en-US"/>
        </a:p>
      </dgm:t>
    </dgm:pt>
    <dgm:pt modelId="{05083FEC-B1CC-4D99-9CF7-F24C3AB10F4F}">
      <dgm:prSet/>
      <dgm:spPr/>
      <dgm:t>
        <a:bodyPr/>
        <a:lstStyle/>
        <a:p>
          <a:r>
            <a:rPr lang="en-US" dirty="0">
              <a:hlinkClick xmlns:r="http://schemas.openxmlformats.org/officeDocument/2006/relationships" r:id="rId2"/>
            </a:rPr>
            <a:t>https://docs.microsoft.com/en-us/azure/azure-monitor/app/export-power-bi</a:t>
          </a:r>
          <a:r>
            <a:rPr lang="en-US" dirty="0"/>
            <a:t> </a:t>
          </a:r>
        </a:p>
      </dgm:t>
    </dgm:pt>
    <dgm:pt modelId="{F839443E-41B2-4C8A-95C4-EAEEA6FD0BE4}" type="parTrans" cxnId="{614C0E5F-F50D-45CE-B262-9D170D9E634F}">
      <dgm:prSet/>
      <dgm:spPr/>
      <dgm:t>
        <a:bodyPr/>
        <a:lstStyle/>
        <a:p>
          <a:endParaRPr lang="en-US"/>
        </a:p>
      </dgm:t>
    </dgm:pt>
    <dgm:pt modelId="{9734E580-90C7-4D94-9A42-01FAA85FBFC8}" type="sibTrans" cxnId="{614C0E5F-F50D-45CE-B262-9D170D9E634F}">
      <dgm:prSet/>
      <dgm:spPr/>
      <dgm:t>
        <a:bodyPr/>
        <a:lstStyle/>
        <a:p>
          <a:endParaRPr lang="en-US"/>
        </a:p>
      </dgm:t>
    </dgm:pt>
    <dgm:pt modelId="{691413FF-8502-40BC-8724-2B55768EA4A6}">
      <dgm:prSet/>
      <dgm:spPr/>
      <dgm:t>
        <a:bodyPr/>
        <a:lstStyle/>
        <a:p>
          <a:r>
            <a:rPr lang="en-US" dirty="0"/>
            <a:t>Use </a:t>
          </a:r>
          <a:r>
            <a:rPr lang="en-US" strike="noStrike" dirty="0" err="1"/>
            <a:t>Jupyter</a:t>
          </a:r>
          <a:r>
            <a:rPr lang="en-US" strike="noStrike" dirty="0"/>
            <a:t>/</a:t>
          </a:r>
          <a:r>
            <a:rPr lang="en-US" dirty="0"/>
            <a:t>Azure Monitor workbooks</a:t>
          </a:r>
        </a:p>
      </dgm:t>
    </dgm:pt>
    <dgm:pt modelId="{ADB09686-DE39-499D-AA22-A866FD8F6198}" type="parTrans" cxnId="{447BA2F7-E203-44B1-9CD0-92A4F7A4F403}">
      <dgm:prSet/>
      <dgm:spPr/>
      <dgm:t>
        <a:bodyPr/>
        <a:lstStyle/>
        <a:p>
          <a:endParaRPr lang="en-US"/>
        </a:p>
      </dgm:t>
    </dgm:pt>
    <dgm:pt modelId="{8B39EC94-4555-466C-A704-926F863C2BAE}" type="sibTrans" cxnId="{447BA2F7-E203-44B1-9CD0-92A4F7A4F403}">
      <dgm:prSet/>
      <dgm:spPr/>
      <dgm:t>
        <a:bodyPr/>
        <a:lstStyle/>
        <a:p>
          <a:endParaRPr lang="en-US"/>
        </a:p>
      </dgm:t>
    </dgm:pt>
    <dgm:pt modelId="{EA4693A6-500B-4B9D-9AAA-06E49DEA54E9}">
      <dgm:prSet/>
      <dgm:spPr/>
      <dgm:t>
        <a:bodyPr/>
        <a:lstStyle/>
        <a:p>
          <a:r>
            <a:rPr lang="en-US">
              <a:hlinkClick xmlns:r="http://schemas.openxmlformats.org/officeDocument/2006/relationships" r:id="rId3"/>
            </a:rPr>
            <a:t>https://docs.microsoft.com/en-us/azure/azure-monitor/app/usage-workbooks</a:t>
          </a:r>
          <a:r>
            <a:rPr lang="en-US"/>
            <a:t> </a:t>
          </a:r>
        </a:p>
      </dgm:t>
    </dgm:pt>
    <dgm:pt modelId="{5C099682-B4DA-452E-B160-82FDB35D3C02}" type="parTrans" cxnId="{66EBAE07-998D-4496-9465-D66839CDF3D7}">
      <dgm:prSet/>
      <dgm:spPr/>
      <dgm:t>
        <a:bodyPr/>
        <a:lstStyle/>
        <a:p>
          <a:endParaRPr lang="en-US"/>
        </a:p>
      </dgm:t>
    </dgm:pt>
    <dgm:pt modelId="{6F4A753A-96C3-4A5D-9353-7EEA5BC08464}" type="sibTrans" cxnId="{66EBAE07-998D-4496-9465-D66839CDF3D7}">
      <dgm:prSet/>
      <dgm:spPr/>
      <dgm:t>
        <a:bodyPr/>
        <a:lstStyle/>
        <a:p>
          <a:endParaRPr lang="en-US"/>
        </a:p>
      </dgm:t>
    </dgm:pt>
    <dgm:pt modelId="{27314FB1-280F-4933-9067-92D9439EA917}" type="pres">
      <dgm:prSet presAssocID="{42164F93-2BAC-421B-A066-2692153EFCA4}" presName="root" presStyleCnt="0">
        <dgm:presLayoutVars>
          <dgm:dir/>
          <dgm:resizeHandles val="exact"/>
        </dgm:presLayoutVars>
      </dgm:prSet>
      <dgm:spPr/>
    </dgm:pt>
    <dgm:pt modelId="{C7449B7A-3003-4C82-9DAA-799438659E26}" type="pres">
      <dgm:prSet presAssocID="{55FB2A70-90D9-4897-867D-DD9C2D8131D7}" presName="compNode" presStyleCnt="0"/>
      <dgm:spPr/>
    </dgm:pt>
    <dgm:pt modelId="{CB44A9C2-E0EE-4500-8D1A-D1A036CEC4B7}" type="pres">
      <dgm:prSet presAssocID="{55FB2A70-90D9-4897-867D-DD9C2D8131D7}" presName="bgRect" presStyleLbl="bgShp" presStyleIdx="0" presStyleCnt="3"/>
      <dgm:spPr/>
    </dgm:pt>
    <dgm:pt modelId="{F53CC079-E858-4654-894B-6FF3BC5EE00F}" type="pres">
      <dgm:prSet presAssocID="{55FB2A70-90D9-4897-867D-DD9C2D8131D7}" presName="iconRect" presStyleLbl="node1" presStyleIdx="0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B884AEE2-25AC-4BDD-B324-62AE09D3EF0A}" type="pres">
      <dgm:prSet presAssocID="{55FB2A70-90D9-4897-867D-DD9C2D8131D7}" presName="spaceRect" presStyleCnt="0"/>
      <dgm:spPr/>
    </dgm:pt>
    <dgm:pt modelId="{A480EE4E-1BCD-42C2-A5FC-0D6214E78731}" type="pres">
      <dgm:prSet presAssocID="{55FB2A70-90D9-4897-867D-DD9C2D8131D7}" presName="parTx" presStyleLbl="revTx" presStyleIdx="0" presStyleCnt="6">
        <dgm:presLayoutVars>
          <dgm:chMax val="0"/>
          <dgm:chPref val="0"/>
        </dgm:presLayoutVars>
      </dgm:prSet>
      <dgm:spPr/>
    </dgm:pt>
    <dgm:pt modelId="{3D11D5CA-691A-486C-A620-A15EF5FAC224}" type="pres">
      <dgm:prSet presAssocID="{55FB2A70-90D9-4897-867D-DD9C2D8131D7}" presName="desTx" presStyleLbl="revTx" presStyleIdx="1" presStyleCnt="6">
        <dgm:presLayoutVars/>
      </dgm:prSet>
      <dgm:spPr/>
    </dgm:pt>
    <dgm:pt modelId="{8C1D9D60-8E46-4A76-93C7-BC5059E478FA}" type="pres">
      <dgm:prSet presAssocID="{A7B5AC60-50D5-4EF8-BEEB-800F10C14980}" presName="sibTrans" presStyleCnt="0"/>
      <dgm:spPr/>
    </dgm:pt>
    <dgm:pt modelId="{29F6C556-9650-4C5D-AEFB-1CBF46363E4D}" type="pres">
      <dgm:prSet presAssocID="{E7B8DCFE-0F39-43B0-A91D-0D142CF8F908}" presName="compNode" presStyleCnt="0"/>
      <dgm:spPr/>
    </dgm:pt>
    <dgm:pt modelId="{7D66BDFF-20DE-4BE1-93C3-2B063786D864}" type="pres">
      <dgm:prSet presAssocID="{E7B8DCFE-0F39-43B0-A91D-0D142CF8F908}" presName="bgRect" presStyleLbl="bgShp" presStyleIdx="1" presStyleCnt="3"/>
      <dgm:spPr/>
    </dgm:pt>
    <dgm:pt modelId="{1B588ADA-6416-495F-8501-5FB14A3F9A1F}" type="pres">
      <dgm:prSet presAssocID="{E7B8DCFE-0F39-43B0-A91D-0D142CF8F908}" presName="iconRect" presStyleLbl="node1" presStyleIdx="1" presStyleCnt="3"/>
      <dgm:spPr>
        <a:blipFill>
          <a:blip xmlns:r="http://schemas.openxmlformats.org/officeDocument/2006/relationships"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FBC33C8-5032-48B7-AD41-4A646293BC0E}" type="pres">
      <dgm:prSet presAssocID="{E7B8DCFE-0F39-43B0-A91D-0D142CF8F908}" presName="spaceRect" presStyleCnt="0"/>
      <dgm:spPr/>
    </dgm:pt>
    <dgm:pt modelId="{0162A75B-A956-4FD1-AD59-EE534A5476C2}" type="pres">
      <dgm:prSet presAssocID="{E7B8DCFE-0F39-43B0-A91D-0D142CF8F908}" presName="parTx" presStyleLbl="revTx" presStyleIdx="2" presStyleCnt="6">
        <dgm:presLayoutVars>
          <dgm:chMax val="0"/>
          <dgm:chPref val="0"/>
        </dgm:presLayoutVars>
      </dgm:prSet>
      <dgm:spPr/>
    </dgm:pt>
    <dgm:pt modelId="{264B944E-41C2-4CA3-BC89-FE35DEFC5CE6}" type="pres">
      <dgm:prSet presAssocID="{E7B8DCFE-0F39-43B0-A91D-0D142CF8F908}" presName="desTx" presStyleLbl="revTx" presStyleIdx="3" presStyleCnt="6">
        <dgm:presLayoutVars/>
      </dgm:prSet>
      <dgm:spPr/>
    </dgm:pt>
    <dgm:pt modelId="{2BE9D025-DC7D-4F10-B522-3EDF3438A32D}" type="pres">
      <dgm:prSet presAssocID="{72849C1C-6A4E-4C1E-8B95-2BA92337B553}" presName="sibTrans" presStyleCnt="0"/>
      <dgm:spPr/>
    </dgm:pt>
    <dgm:pt modelId="{DBF6A183-5102-47A2-AB13-D7DB49D5DE65}" type="pres">
      <dgm:prSet presAssocID="{691413FF-8502-40BC-8724-2B55768EA4A6}" presName="compNode" presStyleCnt="0"/>
      <dgm:spPr/>
    </dgm:pt>
    <dgm:pt modelId="{C44B997E-4A71-4648-970D-38266E6749A0}" type="pres">
      <dgm:prSet presAssocID="{691413FF-8502-40BC-8724-2B55768EA4A6}" presName="bgRect" presStyleLbl="bgShp" presStyleIdx="2" presStyleCnt="3"/>
      <dgm:spPr/>
    </dgm:pt>
    <dgm:pt modelId="{664EDF4F-B5C3-4198-9322-4CC92EB68D64}" type="pres">
      <dgm:prSet presAssocID="{691413FF-8502-40BC-8724-2B55768EA4A6}" presName="iconRect" presStyleLbl="node1" presStyleIdx="2" presStyleCnt="3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7F5F4D54-171A-4341-8DD8-F142B43C77F5}" type="pres">
      <dgm:prSet presAssocID="{691413FF-8502-40BC-8724-2B55768EA4A6}" presName="spaceRect" presStyleCnt="0"/>
      <dgm:spPr/>
    </dgm:pt>
    <dgm:pt modelId="{9741FAB2-3347-4494-A74B-E6E00F0F472D}" type="pres">
      <dgm:prSet presAssocID="{691413FF-8502-40BC-8724-2B55768EA4A6}" presName="parTx" presStyleLbl="revTx" presStyleIdx="4" presStyleCnt="6">
        <dgm:presLayoutVars>
          <dgm:chMax val="0"/>
          <dgm:chPref val="0"/>
        </dgm:presLayoutVars>
      </dgm:prSet>
      <dgm:spPr/>
    </dgm:pt>
    <dgm:pt modelId="{280013C4-D6C4-4424-BF75-36B9ED364719}" type="pres">
      <dgm:prSet presAssocID="{691413FF-8502-40BC-8724-2B55768EA4A6}" presName="desTx" presStyleLbl="revTx" presStyleIdx="5" presStyleCnt="6">
        <dgm:presLayoutVars/>
      </dgm:prSet>
      <dgm:spPr/>
    </dgm:pt>
  </dgm:ptLst>
  <dgm:cxnLst>
    <dgm:cxn modelId="{66EBAE07-998D-4496-9465-D66839CDF3D7}" srcId="{691413FF-8502-40BC-8724-2B55768EA4A6}" destId="{EA4693A6-500B-4B9D-9AAA-06E49DEA54E9}" srcOrd="0" destOrd="0" parTransId="{5C099682-B4DA-452E-B160-82FDB35D3C02}" sibTransId="{6F4A753A-96C3-4A5D-9353-7EEA5BC08464}"/>
    <dgm:cxn modelId="{1E140536-9425-4144-B502-33ABC95F9DB7}" srcId="{42164F93-2BAC-421B-A066-2692153EFCA4}" destId="{E7B8DCFE-0F39-43B0-A91D-0D142CF8F908}" srcOrd="1" destOrd="0" parTransId="{3ABBE75D-8C76-41A4-AC97-4D190A233052}" sibTransId="{72849C1C-6A4E-4C1E-8B95-2BA92337B553}"/>
    <dgm:cxn modelId="{94D9A837-EEA4-40D8-8F25-11D89C42288D}" type="presOf" srcId="{E7B8DCFE-0F39-43B0-A91D-0D142CF8F908}" destId="{0162A75B-A956-4FD1-AD59-EE534A5476C2}" srcOrd="0" destOrd="0" presId="urn:microsoft.com/office/officeart/2018/2/layout/IconVerticalSolidList"/>
    <dgm:cxn modelId="{A41FB83D-C6E2-4F89-8930-A927918D4F20}" srcId="{42164F93-2BAC-421B-A066-2692153EFCA4}" destId="{55FB2A70-90D9-4897-867D-DD9C2D8131D7}" srcOrd="0" destOrd="0" parTransId="{D9D98190-1971-42C9-9CAE-094AF615A4AB}" sibTransId="{A7B5AC60-50D5-4EF8-BEEB-800F10C14980}"/>
    <dgm:cxn modelId="{614C0E5F-F50D-45CE-B262-9D170D9E634F}" srcId="{E7B8DCFE-0F39-43B0-A91D-0D142CF8F908}" destId="{05083FEC-B1CC-4D99-9CF7-F24C3AB10F4F}" srcOrd="0" destOrd="0" parTransId="{F839443E-41B2-4C8A-95C4-EAEEA6FD0BE4}" sibTransId="{9734E580-90C7-4D94-9A42-01FAA85FBFC8}"/>
    <dgm:cxn modelId="{D479C054-43B4-43CB-85B0-F94C79BAC9B5}" type="presOf" srcId="{42164F93-2BAC-421B-A066-2692153EFCA4}" destId="{27314FB1-280F-4933-9067-92D9439EA917}" srcOrd="0" destOrd="0" presId="urn:microsoft.com/office/officeart/2018/2/layout/IconVerticalSolidList"/>
    <dgm:cxn modelId="{7257E17C-F3FD-4AEF-9B90-69FF9C9385AD}" type="presOf" srcId="{691413FF-8502-40BC-8724-2B55768EA4A6}" destId="{9741FAB2-3347-4494-A74B-E6E00F0F472D}" srcOrd="0" destOrd="0" presId="urn:microsoft.com/office/officeart/2018/2/layout/IconVerticalSolidList"/>
    <dgm:cxn modelId="{2A6C83A3-DC2A-4862-8A81-7D16040958D7}" srcId="{55FB2A70-90D9-4897-867D-DD9C2D8131D7}" destId="{40C0B450-EED3-4994-BA02-F5616A2F1CAA}" srcOrd="0" destOrd="0" parTransId="{B3BC284C-C905-43D5-97F3-6456186802BA}" sibTransId="{A9D65555-E63A-43AC-A12F-757E786BC240}"/>
    <dgm:cxn modelId="{BBAFB5B6-D98B-4030-9726-8064EBDD4045}" type="presOf" srcId="{05083FEC-B1CC-4D99-9CF7-F24C3AB10F4F}" destId="{264B944E-41C2-4CA3-BC89-FE35DEFC5CE6}" srcOrd="0" destOrd="0" presId="urn:microsoft.com/office/officeart/2018/2/layout/IconVerticalSolidList"/>
    <dgm:cxn modelId="{BDF129B8-D477-43C1-91A3-61E57825DCEC}" type="presOf" srcId="{EA4693A6-500B-4B9D-9AAA-06E49DEA54E9}" destId="{280013C4-D6C4-4424-BF75-36B9ED364719}" srcOrd="0" destOrd="0" presId="urn:microsoft.com/office/officeart/2018/2/layout/IconVerticalSolidList"/>
    <dgm:cxn modelId="{29075EBB-7CA0-45C4-8BEB-72EEEAFEC8AA}" type="presOf" srcId="{55FB2A70-90D9-4897-867D-DD9C2D8131D7}" destId="{A480EE4E-1BCD-42C2-A5FC-0D6214E78731}" srcOrd="0" destOrd="0" presId="urn:microsoft.com/office/officeart/2018/2/layout/IconVerticalSolidList"/>
    <dgm:cxn modelId="{E0E71FD1-541B-46E0-BECE-108660DDC8C8}" type="presOf" srcId="{40C0B450-EED3-4994-BA02-F5616A2F1CAA}" destId="{3D11D5CA-691A-486C-A620-A15EF5FAC224}" srcOrd="0" destOrd="0" presId="urn:microsoft.com/office/officeart/2018/2/layout/IconVerticalSolidList"/>
    <dgm:cxn modelId="{447BA2F7-E203-44B1-9CD0-92A4F7A4F403}" srcId="{42164F93-2BAC-421B-A066-2692153EFCA4}" destId="{691413FF-8502-40BC-8724-2B55768EA4A6}" srcOrd="2" destOrd="0" parTransId="{ADB09686-DE39-499D-AA22-A866FD8F6198}" sibTransId="{8B39EC94-4555-466C-A704-926F863C2BAE}"/>
    <dgm:cxn modelId="{9ED941CA-B9D0-4585-B505-0B9946769B80}" type="presParOf" srcId="{27314FB1-280F-4933-9067-92D9439EA917}" destId="{C7449B7A-3003-4C82-9DAA-799438659E26}" srcOrd="0" destOrd="0" presId="urn:microsoft.com/office/officeart/2018/2/layout/IconVerticalSolidList"/>
    <dgm:cxn modelId="{8EFA9502-CB68-4978-A645-9521EF4BA7F4}" type="presParOf" srcId="{C7449B7A-3003-4C82-9DAA-799438659E26}" destId="{CB44A9C2-E0EE-4500-8D1A-D1A036CEC4B7}" srcOrd="0" destOrd="0" presId="urn:microsoft.com/office/officeart/2018/2/layout/IconVerticalSolidList"/>
    <dgm:cxn modelId="{F279E4E7-757A-46D2-8A2E-6BEB7C736181}" type="presParOf" srcId="{C7449B7A-3003-4C82-9DAA-799438659E26}" destId="{F53CC079-E858-4654-894B-6FF3BC5EE00F}" srcOrd="1" destOrd="0" presId="urn:microsoft.com/office/officeart/2018/2/layout/IconVerticalSolidList"/>
    <dgm:cxn modelId="{9E27BA39-89E7-4BCE-9221-EB3457E62555}" type="presParOf" srcId="{C7449B7A-3003-4C82-9DAA-799438659E26}" destId="{B884AEE2-25AC-4BDD-B324-62AE09D3EF0A}" srcOrd="2" destOrd="0" presId="urn:microsoft.com/office/officeart/2018/2/layout/IconVerticalSolidList"/>
    <dgm:cxn modelId="{40F88CA4-3122-416A-8F9A-8F110891FE0B}" type="presParOf" srcId="{C7449B7A-3003-4C82-9DAA-799438659E26}" destId="{A480EE4E-1BCD-42C2-A5FC-0D6214E78731}" srcOrd="3" destOrd="0" presId="urn:microsoft.com/office/officeart/2018/2/layout/IconVerticalSolidList"/>
    <dgm:cxn modelId="{9BFF7F5D-C943-4279-9EF2-4947749876C1}" type="presParOf" srcId="{C7449B7A-3003-4C82-9DAA-799438659E26}" destId="{3D11D5CA-691A-486C-A620-A15EF5FAC224}" srcOrd="4" destOrd="0" presId="urn:microsoft.com/office/officeart/2018/2/layout/IconVerticalSolidList"/>
    <dgm:cxn modelId="{F8CA0315-E077-43E9-B6FF-E25E0CF5568A}" type="presParOf" srcId="{27314FB1-280F-4933-9067-92D9439EA917}" destId="{8C1D9D60-8E46-4A76-93C7-BC5059E478FA}" srcOrd="1" destOrd="0" presId="urn:microsoft.com/office/officeart/2018/2/layout/IconVerticalSolidList"/>
    <dgm:cxn modelId="{FD22601E-4AD6-40F2-B955-10BA0DED83D3}" type="presParOf" srcId="{27314FB1-280F-4933-9067-92D9439EA917}" destId="{29F6C556-9650-4C5D-AEFB-1CBF46363E4D}" srcOrd="2" destOrd="0" presId="urn:microsoft.com/office/officeart/2018/2/layout/IconVerticalSolidList"/>
    <dgm:cxn modelId="{1F835FB3-DF64-4978-A7FE-C5B806248358}" type="presParOf" srcId="{29F6C556-9650-4C5D-AEFB-1CBF46363E4D}" destId="{7D66BDFF-20DE-4BE1-93C3-2B063786D864}" srcOrd="0" destOrd="0" presId="urn:microsoft.com/office/officeart/2018/2/layout/IconVerticalSolidList"/>
    <dgm:cxn modelId="{7BE68D6A-77DA-4306-95BF-716A75E75D6E}" type="presParOf" srcId="{29F6C556-9650-4C5D-AEFB-1CBF46363E4D}" destId="{1B588ADA-6416-495F-8501-5FB14A3F9A1F}" srcOrd="1" destOrd="0" presId="urn:microsoft.com/office/officeart/2018/2/layout/IconVerticalSolidList"/>
    <dgm:cxn modelId="{4CB529EB-A6B9-41BA-9BD2-F22DD2B589B1}" type="presParOf" srcId="{29F6C556-9650-4C5D-AEFB-1CBF46363E4D}" destId="{8FBC33C8-5032-48B7-AD41-4A646293BC0E}" srcOrd="2" destOrd="0" presId="urn:microsoft.com/office/officeart/2018/2/layout/IconVerticalSolidList"/>
    <dgm:cxn modelId="{51D21D7B-3F0D-4DE0-9E3B-B9A822D403A9}" type="presParOf" srcId="{29F6C556-9650-4C5D-AEFB-1CBF46363E4D}" destId="{0162A75B-A956-4FD1-AD59-EE534A5476C2}" srcOrd="3" destOrd="0" presId="urn:microsoft.com/office/officeart/2018/2/layout/IconVerticalSolidList"/>
    <dgm:cxn modelId="{F355D946-F3CD-487A-AF84-EAF47FB7AD54}" type="presParOf" srcId="{29F6C556-9650-4C5D-AEFB-1CBF46363E4D}" destId="{264B944E-41C2-4CA3-BC89-FE35DEFC5CE6}" srcOrd="4" destOrd="0" presId="urn:microsoft.com/office/officeart/2018/2/layout/IconVerticalSolidList"/>
    <dgm:cxn modelId="{7290C8F5-07D6-4E8F-987F-80111A43DA3C}" type="presParOf" srcId="{27314FB1-280F-4933-9067-92D9439EA917}" destId="{2BE9D025-DC7D-4F10-B522-3EDF3438A32D}" srcOrd="3" destOrd="0" presId="urn:microsoft.com/office/officeart/2018/2/layout/IconVerticalSolidList"/>
    <dgm:cxn modelId="{4A374D90-8ECD-4300-A827-7CE4137D6AA8}" type="presParOf" srcId="{27314FB1-280F-4933-9067-92D9439EA917}" destId="{DBF6A183-5102-47A2-AB13-D7DB49D5DE65}" srcOrd="4" destOrd="0" presId="urn:microsoft.com/office/officeart/2018/2/layout/IconVerticalSolidList"/>
    <dgm:cxn modelId="{1E3B85AF-253E-45A0-9DE0-77FDB0D474B6}" type="presParOf" srcId="{DBF6A183-5102-47A2-AB13-D7DB49D5DE65}" destId="{C44B997E-4A71-4648-970D-38266E6749A0}" srcOrd="0" destOrd="0" presId="urn:microsoft.com/office/officeart/2018/2/layout/IconVerticalSolidList"/>
    <dgm:cxn modelId="{CFB87F08-BE64-4589-B4AD-A12929CA4BDC}" type="presParOf" srcId="{DBF6A183-5102-47A2-AB13-D7DB49D5DE65}" destId="{664EDF4F-B5C3-4198-9322-4CC92EB68D64}" srcOrd="1" destOrd="0" presId="urn:microsoft.com/office/officeart/2018/2/layout/IconVerticalSolidList"/>
    <dgm:cxn modelId="{90FFAD8C-021C-4403-9172-1CF621027677}" type="presParOf" srcId="{DBF6A183-5102-47A2-AB13-D7DB49D5DE65}" destId="{7F5F4D54-171A-4341-8DD8-F142B43C77F5}" srcOrd="2" destOrd="0" presId="urn:microsoft.com/office/officeart/2018/2/layout/IconVerticalSolidList"/>
    <dgm:cxn modelId="{B2BBF83F-476F-403E-9B57-57CF9A58084F}" type="presParOf" srcId="{DBF6A183-5102-47A2-AB13-D7DB49D5DE65}" destId="{9741FAB2-3347-4494-A74B-E6E00F0F472D}" srcOrd="3" destOrd="0" presId="urn:microsoft.com/office/officeart/2018/2/layout/IconVerticalSolidList"/>
    <dgm:cxn modelId="{1A00FC07-0CEC-4887-B6E6-C2276906415E}" type="presParOf" srcId="{DBF6A183-5102-47A2-AB13-D7DB49D5DE65}" destId="{280013C4-D6C4-4424-BF75-36B9ED364719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4A41D-9147-44FC-B997-DBBF83B0EA85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EE1E07-5537-48B0-81D4-651DE867076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15D33D-DE07-4AB9-BAA7-180F12B1CF94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Set up AppInsights for one or more environments</a:t>
          </a:r>
        </a:p>
      </dsp:txBody>
      <dsp:txXfrm>
        <a:off x="1941716" y="718"/>
        <a:ext cx="4571887" cy="1681139"/>
      </dsp:txXfrm>
    </dsp:sp>
    <dsp:sp modelId="{3108ADC8-7596-4E67-88A7-936242C3D4FE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FDB4F6-1606-4622-BA09-13B681BE6F8E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99C88E-320C-4098-AA9E-3E23F94BB7EA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Deploy dashboards from the samples site</a:t>
          </a:r>
        </a:p>
      </dsp:txBody>
      <dsp:txXfrm>
        <a:off x="1941716" y="2102143"/>
        <a:ext cx="4571887" cy="1681139"/>
      </dsp:txXfrm>
    </dsp:sp>
    <dsp:sp modelId="{DD6504F4-E0FD-46D1-9689-C6A1A7E2812D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FB631D-5751-4BFF-9028-21B87E103B93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A9DE0E-AFE8-4C57-8658-9B15DAAD84CB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Monitor your environments</a:t>
          </a:r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AECC20-FE5A-4FE6-8B08-70DDA31596D2}">
      <dsp:nvSpPr>
        <dsp:cNvPr id="0" name=""/>
        <dsp:cNvSpPr/>
      </dsp:nvSpPr>
      <dsp:spPr>
        <a:xfrm>
          <a:off x="38208" y="720125"/>
          <a:ext cx="888035" cy="8880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49A5A-E872-4DA5-804D-457431ED28CE}">
      <dsp:nvSpPr>
        <dsp:cNvPr id="0" name=""/>
        <dsp:cNvSpPr/>
      </dsp:nvSpPr>
      <dsp:spPr>
        <a:xfrm>
          <a:off x="224695" y="906612"/>
          <a:ext cx="515060" cy="5150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9FFBF-42EC-4F07-94AD-2957F05AD93D}">
      <dsp:nvSpPr>
        <dsp:cNvPr id="0" name=""/>
        <dsp:cNvSpPr/>
      </dsp:nvSpPr>
      <dsp:spPr>
        <a:xfrm>
          <a:off x="1116537" y="720125"/>
          <a:ext cx="2093227" cy="888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Setup</a:t>
          </a:r>
        </a:p>
      </dsp:txBody>
      <dsp:txXfrm>
        <a:off x="1116537" y="720125"/>
        <a:ext cx="2093227" cy="888035"/>
      </dsp:txXfrm>
    </dsp:sp>
    <dsp:sp modelId="{D08EC885-EB90-42E4-80AE-35F7F0E53457}">
      <dsp:nvSpPr>
        <dsp:cNvPr id="0" name=""/>
        <dsp:cNvSpPr/>
      </dsp:nvSpPr>
      <dsp:spPr>
        <a:xfrm>
          <a:off x="3574494" y="720125"/>
          <a:ext cx="888035" cy="8880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062E44-92F0-4E3D-8A22-13C6F3E2E9DE}">
      <dsp:nvSpPr>
        <dsp:cNvPr id="0" name=""/>
        <dsp:cNvSpPr/>
      </dsp:nvSpPr>
      <dsp:spPr>
        <a:xfrm>
          <a:off x="3760981" y="906612"/>
          <a:ext cx="515060" cy="5150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5C422-78A8-421B-89EA-C4019D3B4848}">
      <dsp:nvSpPr>
        <dsp:cNvPr id="0" name=""/>
        <dsp:cNvSpPr/>
      </dsp:nvSpPr>
      <dsp:spPr>
        <a:xfrm>
          <a:off x="4652823" y="720125"/>
          <a:ext cx="2093227" cy="888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Monitor</a:t>
          </a:r>
        </a:p>
      </dsp:txBody>
      <dsp:txXfrm>
        <a:off x="4652823" y="720125"/>
        <a:ext cx="2093227" cy="888035"/>
      </dsp:txXfrm>
    </dsp:sp>
    <dsp:sp modelId="{785CB195-5F25-4168-A0D9-F92DCBE887BE}">
      <dsp:nvSpPr>
        <dsp:cNvPr id="0" name=""/>
        <dsp:cNvSpPr/>
      </dsp:nvSpPr>
      <dsp:spPr>
        <a:xfrm>
          <a:off x="38208" y="2266925"/>
          <a:ext cx="888035" cy="8880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18D6C-FDA3-47E0-B68A-903A175C60AF}">
      <dsp:nvSpPr>
        <dsp:cNvPr id="0" name=""/>
        <dsp:cNvSpPr/>
      </dsp:nvSpPr>
      <dsp:spPr>
        <a:xfrm>
          <a:off x="224695" y="2453413"/>
          <a:ext cx="515060" cy="5150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2840CD-1078-4AA2-8EFC-67F035B9FF97}">
      <dsp:nvSpPr>
        <dsp:cNvPr id="0" name=""/>
        <dsp:cNvSpPr/>
      </dsp:nvSpPr>
      <dsp:spPr>
        <a:xfrm>
          <a:off x="1116537" y="2266925"/>
          <a:ext cx="2093227" cy="888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Troubleshoot</a:t>
          </a:r>
        </a:p>
      </dsp:txBody>
      <dsp:txXfrm>
        <a:off x="1116537" y="2266925"/>
        <a:ext cx="2093227" cy="888035"/>
      </dsp:txXfrm>
    </dsp:sp>
    <dsp:sp modelId="{04DC76D6-6991-4D7A-ABD9-FB7DB0B27CF9}">
      <dsp:nvSpPr>
        <dsp:cNvPr id="0" name=""/>
        <dsp:cNvSpPr/>
      </dsp:nvSpPr>
      <dsp:spPr>
        <a:xfrm>
          <a:off x="3574494" y="2266925"/>
          <a:ext cx="888035" cy="8880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913374-B08A-4AAE-B01B-2412265699E7}">
      <dsp:nvSpPr>
        <dsp:cNvPr id="0" name=""/>
        <dsp:cNvSpPr/>
      </dsp:nvSpPr>
      <dsp:spPr>
        <a:xfrm>
          <a:off x="3760981" y="2453413"/>
          <a:ext cx="515060" cy="5150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9A818E-4F46-4FC9-A03F-62F951F0A93A}">
      <dsp:nvSpPr>
        <dsp:cNvPr id="0" name=""/>
        <dsp:cNvSpPr/>
      </dsp:nvSpPr>
      <dsp:spPr>
        <a:xfrm>
          <a:off x="4652823" y="2266925"/>
          <a:ext cx="2093227" cy="888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Mitigate</a:t>
          </a:r>
        </a:p>
      </dsp:txBody>
      <dsp:txXfrm>
        <a:off x="4652823" y="2266925"/>
        <a:ext cx="2093227" cy="8880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293E7-A495-4989-B136-E50775D51077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F1B0CE-FC1C-478B-8F07-C5966884861D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Treated as an API</a:t>
          </a:r>
        </a:p>
      </dsp:txBody>
      <dsp:txXfrm>
        <a:off x="569079" y="2427788"/>
        <a:ext cx="2072362" cy="720000"/>
      </dsp:txXfrm>
    </dsp:sp>
    <dsp:sp modelId="{1E6285E6-0770-4AFA-8F08-BDDA036A7705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55B4BE-651F-4AF1-A41C-C4DAA9825A8E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Discoverable in docs</a:t>
          </a:r>
        </a:p>
      </dsp:txBody>
      <dsp:txXfrm>
        <a:off x="3004105" y="2427788"/>
        <a:ext cx="2072362" cy="720000"/>
      </dsp:txXfrm>
    </dsp:sp>
    <dsp:sp modelId="{2F8AED3D-A544-4046-BB50-8003648009A1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D329E4-DCC4-4AA2-A17C-139D26F75DAC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Documented in docs</a:t>
          </a:r>
        </a:p>
      </dsp:txBody>
      <dsp:txXfrm>
        <a:off x="5439131" y="2427788"/>
        <a:ext cx="2072362" cy="720000"/>
      </dsp:txXfrm>
    </dsp:sp>
    <dsp:sp modelId="{AC679757-5B23-4853-8356-DD4BDDAFEB26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F18AC-620F-4D28-BFF7-FC5D62254EAF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Actionable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(if possible)</a:t>
          </a:r>
        </a:p>
      </dsp:txBody>
      <dsp:txXfrm>
        <a:off x="7874157" y="2427788"/>
        <a:ext cx="2072362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44A9C2-E0EE-4500-8D1A-D1A036CEC4B7}">
      <dsp:nvSpPr>
        <dsp:cNvPr id="0" name=""/>
        <dsp:cNvSpPr/>
      </dsp:nvSpPr>
      <dsp:spPr>
        <a:xfrm>
          <a:off x="0" y="3591"/>
          <a:ext cx="6513603" cy="167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3CC079-E858-4654-894B-6FF3BC5EE00F}">
      <dsp:nvSpPr>
        <dsp:cNvPr id="0" name=""/>
        <dsp:cNvSpPr/>
      </dsp:nvSpPr>
      <dsp:spPr>
        <a:xfrm>
          <a:off x="508048" y="381478"/>
          <a:ext cx="923723" cy="9237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EE4E-1BCD-42C2-A5FC-0D6214E78731}">
      <dsp:nvSpPr>
        <dsp:cNvPr id="0" name=""/>
        <dsp:cNvSpPr/>
      </dsp:nvSpPr>
      <dsp:spPr>
        <a:xfrm>
          <a:off x="1939820" y="3591"/>
          <a:ext cx="2931121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Azure dashboards (demo)</a:t>
          </a:r>
        </a:p>
      </dsp:txBody>
      <dsp:txXfrm>
        <a:off x="1939820" y="3591"/>
        <a:ext cx="2931121" cy="1679498"/>
      </dsp:txXfrm>
    </dsp:sp>
    <dsp:sp modelId="{3D11D5CA-691A-486C-A620-A15EF5FAC224}">
      <dsp:nvSpPr>
        <dsp:cNvPr id="0" name=""/>
        <dsp:cNvSpPr/>
      </dsp:nvSpPr>
      <dsp:spPr>
        <a:xfrm>
          <a:off x="4870942" y="3591"/>
          <a:ext cx="1640765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3"/>
            </a:rPr>
            <a:t>https://docs.microsoft.com/en-us/azure/azure-monitor/learn/tutorial-app-dashboards#add-logs-analytics-query</a:t>
          </a:r>
          <a:r>
            <a:rPr lang="en-US" sz="1100" kern="1200"/>
            <a:t> </a:t>
          </a:r>
        </a:p>
      </dsp:txBody>
      <dsp:txXfrm>
        <a:off x="4870942" y="3591"/>
        <a:ext cx="1640765" cy="1679498"/>
      </dsp:txXfrm>
    </dsp:sp>
    <dsp:sp modelId="{7D66BDFF-20DE-4BE1-93C3-2B063786D864}">
      <dsp:nvSpPr>
        <dsp:cNvPr id="0" name=""/>
        <dsp:cNvSpPr/>
      </dsp:nvSpPr>
      <dsp:spPr>
        <a:xfrm>
          <a:off x="0" y="2102963"/>
          <a:ext cx="6513603" cy="167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588ADA-6416-495F-8501-5FB14A3F9A1F}">
      <dsp:nvSpPr>
        <dsp:cNvPr id="0" name=""/>
        <dsp:cNvSpPr/>
      </dsp:nvSpPr>
      <dsp:spPr>
        <a:xfrm>
          <a:off x="508048" y="2480851"/>
          <a:ext cx="923723" cy="92372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2A75B-A956-4FD1-AD59-EE534A5476C2}">
      <dsp:nvSpPr>
        <dsp:cNvPr id="0" name=""/>
        <dsp:cNvSpPr/>
      </dsp:nvSpPr>
      <dsp:spPr>
        <a:xfrm>
          <a:off x="1939820" y="2102963"/>
          <a:ext cx="2931121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 PowerBI</a:t>
          </a:r>
        </a:p>
      </dsp:txBody>
      <dsp:txXfrm>
        <a:off x="1939820" y="2102963"/>
        <a:ext cx="2931121" cy="1679498"/>
      </dsp:txXfrm>
    </dsp:sp>
    <dsp:sp modelId="{264B944E-41C2-4CA3-BC89-FE35DEFC5CE6}">
      <dsp:nvSpPr>
        <dsp:cNvPr id="0" name=""/>
        <dsp:cNvSpPr/>
      </dsp:nvSpPr>
      <dsp:spPr>
        <a:xfrm>
          <a:off x="4870942" y="2102963"/>
          <a:ext cx="1640765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hlinkClick xmlns:r="http://schemas.openxmlformats.org/officeDocument/2006/relationships" r:id="rId6"/>
            </a:rPr>
            <a:t>https://docs.microsoft.com/en-us/azure/azure-monitor/app/export-power-bi</a:t>
          </a:r>
          <a:r>
            <a:rPr lang="en-US" sz="1100" kern="1200" dirty="0"/>
            <a:t> </a:t>
          </a:r>
        </a:p>
      </dsp:txBody>
      <dsp:txXfrm>
        <a:off x="4870942" y="2102963"/>
        <a:ext cx="1640765" cy="1679498"/>
      </dsp:txXfrm>
    </dsp:sp>
    <dsp:sp modelId="{C44B997E-4A71-4648-970D-38266E6749A0}">
      <dsp:nvSpPr>
        <dsp:cNvPr id="0" name=""/>
        <dsp:cNvSpPr/>
      </dsp:nvSpPr>
      <dsp:spPr>
        <a:xfrm>
          <a:off x="0" y="4202336"/>
          <a:ext cx="6513603" cy="167949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EDF4F-B5C3-4198-9322-4CC92EB68D64}">
      <dsp:nvSpPr>
        <dsp:cNvPr id="0" name=""/>
        <dsp:cNvSpPr/>
      </dsp:nvSpPr>
      <dsp:spPr>
        <a:xfrm>
          <a:off x="508048" y="4580223"/>
          <a:ext cx="923723" cy="9237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1FAB2-3347-4494-A74B-E6E00F0F472D}">
      <dsp:nvSpPr>
        <dsp:cNvPr id="0" name=""/>
        <dsp:cNvSpPr/>
      </dsp:nvSpPr>
      <dsp:spPr>
        <a:xfrm>
          <a:off x="1939820" y="4202336"/>
          <a:ext cx="2931121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Use </a:t>
          </a:r>
          <a:r>
            <a:rPr lang="en-US" sz="2500" strike="noStrike" kern="1200" dirty="0" err="1"/>
            <a:t>Jupyter</a:t>
          </a:r>
          <a:r>
            <a:rPr lang="en-US" sz="2500" strike="noStrike" kern="1200" dirty="0"/>
            <a:t>/</a:t>
          </a:r>
          <a:r>
            <a:rPr lang="en-US" sz="2500" kern="1200" dirty="0"/>
            <a:t>Azure Monitor workbooks</a:t>
          </a:r>
        </a:p>
      </dsp:txBody>
      <dsp:txXfrm>
        <a:off x="1939820" y="4202336"/>
        <a:ext cx="2931121" cy="1679498"/>
      </dsp:txXfrm>
    </dsp:sp>
    <dsp:sp modelId="{280013C4-D6C4-4424-BF75-36B9ED364719}">
      <dsp:nvSpPr>
        <dsp:cNvPr id="0" name=""/>
        <dsp:cNvSpPr/>
      </dsp:nvSpPr>
      <dsp:spPr>
        <a:xfrm>
          <a:off x="4870942" y="4202336"/>
          <a:ext cx="1640765" cy="16794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747" tIns="177747" rIns="177747" bIns="177747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9"/>
            </a:rPr>
            <a:t>https://docs.microsoft.com/en-us/azure/azure-monitor/app/usage-workbooks</a:t>
          </a:r>
          <a:r>
            <a:rPr lang="en-US" sz="1100" kern="1200"/>
            <a:t> </a:t>
          </a:r>
        </a:p>
      </dsp:txBody>
      <dsp:txXfrm>
        <a:off x="4870942" y="4202336"/>
        <a:ext cx="1640765" cy="16794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E0521F-0EC0-4C4F-9784-11036C0E2CFA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61547-AEEB-464D-891A-31CA7515CA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88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BCTech/tree/master/samples/AppInsights/Dashboard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view.docs.microsoft.com/en-us/dynamics365/business-central/dev-itpro/administration/telemetry-authorization-trace?branch=tfs334967-partnertelemetry#authorizationfailures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Photo: https://www.pexels.com/photo/brown-firewood-122588/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602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3384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https://docs.microsoft.com/en-us/dynamics365/business-central/dev-itpro/administration/telemetry-overview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1091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https://docs.microsoft.com/en-us/azure/azure-monitor/learn/tutorial-app-dashboards#add-logs-analytics-query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5753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https://github.com/microsoft/BCTech/tree/master/samples/AppInsights/Dashboard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974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https://docs.microsoft.com/en-us/azure/azure-monitor/app/export-power-bi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616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https://docs.microsoft.com/en-us/azure/azure-monitor/platform/alerts-unified-log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946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Authorization signal added in 15.3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https://docs.microsoft.com/en-us/dynamics365/business-central/dev-itpro/administration/telemetry-authorization-trace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7007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service signal added in 16.0</a:t>
            </a:r>
          </a:p>
          <a:p>
            <a:endParaRPr lang="en-US" dirty="0"/>
          </a:p>
          <a:p>
            <a:r>
              <a:rPr lang="en-US" dirty="0"/>
              <a:t>Picture: https://www.pexels.com/photo/antenna-contact-dawn-dusk-33153/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4457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https://www.pexels.com/photo/man-grinding-metal-3484702/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9393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Example query: </a:t>
            </a:r>
          </a:p>
          <a:p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traces 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| extend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clienttype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=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tostring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(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customDimensions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.['Client type'])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| where timestamp &gt;= ago(30d) </a:t>
            </a:r>
          </a:p>
          <a:p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| project timestamp,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clienttype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customDimensions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, 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AADTenantId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=</a:t>
            </a:r>
            <a:r>
              <a:rPr lang="en-US" sz="900" b="0" kern="1200" dirty="0" err="1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cloud_RoleName</a:t>
            </a:r>
            <a: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 </a:t>
            </a:r>
          </a:p>
          <a:p>
            <a:br>
              <a:rPr lang="en-US" sz="900" b="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</a:br>
            <a:endParaRPr lang="en-US" sz="900" b="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834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High-level takeaway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23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samples and schedule here: https://github.com/microsoft/BCTech/tree/master/samples/AppInsights/KQL</a:t>
            </a:r>
          </a:p>
          <a:p>
            <a:endParaRPr lang="en-US" dirty="0"/>
          </a:p>
          <a:p>
            <a:r>
              <a:rPr lang="en-US" dirty="0"/>
              <a:t>Docs overview: https://docs.microsoft.com/en-us/dynamics365/business-central/dev-itpro/administration/telemetry-overview</a:t>
            </a:r>
          </a:p>
          <a:p>
            <a:endParaRPr lang="en-US" dirty="0"/>
          </a:p>
          <a:p>
            <a:r>
              <a:rPr lang="en-US" dirty="0"/>
              <a:t>Picture: </a:t>
            </a:r>
          </a:p>
          <a:p>
            <a:r>
              <a:rPr lang="en-US" dirty="0"/>
              <a:t>https://www.pexels.com/photo/ocean-wave-1656579/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57EBFD-44AE-4BB6-8223-C34EE3D1DBD4}" type="slidenum">
              <a:rPr kumimoji="0" lang="da-DK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a-DK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157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https://github.com/microsoft/BCTech/blob/master/samples/AppInsights/FAQ.md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05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https://docs.microsoft.com/en-us/azure/azure-monitor/overview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70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https://www.pexels.com/photo/photo-of-woodpile-1787035/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438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App Insights key is per environment. This is BYO (Bring Your Own) AppInsights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See 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https://docs.microsoft.com/en-us/dynamics365/business-central/dev-itpro/administration/tenant-admin-center-telemetry#sending-telemetry-to-microsoft-azure-application-insights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BD848-52AF-446F-A25F-BBC94FF7C7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560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Caution: will require a </a:t>
            </a:r>
            <a:r>
              <a:rPr lang="en-US" strike="sngStrike" dirty="0"/>
              <a:t>tenant</a:t>
            </a:r>
            <a:r>
              <a:rPr lang="en-US" dirty="0"/>
              <a:t> environment restart. Do it off-hours (will cancel all sessions), takes 1-2 minutes to get the environment back online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6ABD848-52AF-446F-A25F-BBC94FF7C7F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3657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the instrumentation key is registered with the application servers (NSTs)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96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 </a:t>
            </a:r>
          </a:p>
          <a:p>
            <a:r>
              <a:rPr lang="en-US" dirty="0"/>
              <a:t>https://docs.microsoft.com/en-us/dynamics365/business-central/dev-itpro/administration/telemetry-enable-application-insights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61547-AEEB-464D-891A-31CA7515CA4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63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Picture: https://www.pexels.com/photo/assortment-black-and-white-black-and-white-chrome-220639/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BD5387-C4B2-4613-8250-D6598A5E2D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847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43A11-3B15-467A-A1BE-E936A0D0F4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540200-90D9-46E8-B3D9-EFA07035E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31F08-F4CB-4B8A-A667-6549C4951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275B95-AB29-4CB9-962B-4E733161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AB519-CD35-4307-8741-01581115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1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2FFD-C8D5-4A41-BD67-7D9ECFF0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7E674-4855-4C08-82FF-107AA75A7B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FE1B5-DA03-428C-A515-F9019F71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E3BD3E-EE78-4422-AAA0-AAF355EA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2505A-30D3-4A0E-8DDF-DD2DBD04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117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497611-A1CA-4D42-AA51-20E7C348DA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B292F-EF54-4441-995B-352C68AD73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6F452-47D0-4862-80C3-AE8384EA1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3596F-29D1-4317-98C0-2CEDC1A2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45552-78DF-4C07-8EA2-86FE2D04C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00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365D-C4C9-4450-A9A0-875F99388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596C2-041F-4AC7-A234-31C50881B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20775-B044-41C4-BC52-2BAB18E14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98E15E-96FF-4381-92AE-E994A2D7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B2113-FBE7-4DA6-98AB-3F4502CF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73097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2D53A-CCD7-4C0F-B78B-516F4AF84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D60D-822E-49A5-A204-E39ACD54B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17CA3-2059-40D3-A7B3-A82B6485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EF4F8-3D94-46B9-830A-C27EC525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DEC8CD-AE80-45C0-A28B-59472672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5647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38ED6-735F-4D98-BF69-76DCB50A3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8C077-8E56-4203-9374-EB75194D1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7E37B-7E09-4EFC-9FC6-799E49771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6850E-1D30-4AA2-91EE-C7987097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67085-8A7D-4518-BD50-80648A493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82840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716C5-98D5-40B3-B829-7C087969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E04D9-EB8E-4DA9-BB16-E82A2C150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61389-6FAA-4FA3-A55A-EEC28ECF95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7C361C-79BC-42A0-913A-EC8824EFB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DAC8AF-0660-4C3E-8D05-C6D91AE20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8B5B5-05C5-466D-BB2B-F4A18171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4498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788AA-509D-4183-81E3-ED8CFAEEE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74850F-EEE6-46CE-A5B6-FCD712DAC4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B267E5-995D-42BB-A407-1E8897CC2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01C51-9098-47A6-AE31-385678FBD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8032E5-D010-4275-B988-42ED970E56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87581E-69BA-4FC9-AE5C-BE40AFFCC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A0C85F-0DA9-4F08-B2CE-3B75D3240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0C4B3E-1624-4D35-BF12-303A9078B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51816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6D9D0-3126-46CF-92C8-838B8D7E1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5A8FD5-F4F9-456A-9B06-FE6B7B932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8780B-4057-472D-9739-234CB795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71975-A7D2-480B-BC09-FC6BCBAA4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03490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F6149-46CD-4AB9-8057-B63FC3CA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462CC-4068-450C-8C78-C7AACE56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DCA11A-AD8D-45DC-8AA1-FFD65AD18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1038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658A-0744-4431-B437-E6AB45F7D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7D38B-5A8F-4FD2-996D-6E98E90A3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22A55-6668-4450-81FA-917763D3D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4763EB-2883-4259-9869-EB29EB4D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B1A9BD-583A-462A-8E19-ED0C331E8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58A51-445B-4887-8A6E-A761B179D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1874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CBFB-7169-4919-82A3-E761EDBA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51DC2-3FBE-4ADE-8B29-D9D2C57CAD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2CA4C5-F9D6-4E60-8230-D4B02631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17D22-A20D-4197-BE44-A170CCF0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AE73E-063C-4733-A45D-108D678C6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545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456A-8ABB-44C7-ACA6-0A6203971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F9BD63-0074-472C-83F4-00EAA8F5D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53C34-7D24-4AE1-BC6B-B878444D54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4F4CF2-A1DD-4D47-925A-CB132CCE9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1722B-DADA-4A56-8C9C-5351A019C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B8B4B-AC2B-4659-99A4-5F2658F00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9259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6291-EE5A-4FFB-AFB1-B87B4B254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2096EA-D09C-46E0-860C-F9F633D5C1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8D24F2-9B6A-471B-8DE6-FA42BE45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0078-3134-4E57-B7EE-8660F07E6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C95FA-66C1-465A-8384-76AE7AB8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3817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4B7809-96C3-480E-A8BD-3C8F375E6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17E86-1E49-4C25-A79A-242DD612B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63C1-D209-4658-8ACA-13013389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F1506-4E77-4929-9C52-45AF58442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34B69-0FD0-4020-B54F-9B4FEF528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42464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r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C81D4273-CB97-4745-98C2-D5B77D9986C5}"/>
              </a:ext>
            </a:extLst>
          </p:cNvPr>
          <p:cNvSpPr txBox="1">
            <a:spLocks/>
          </p:cNvSpPr>
          <p:nvPr userDrawn="1"/>
        </p:nvSpPr>
        <p:spPr>
          <a:xfrm>
            <a:off x="758848" y="449304"/>
            <a:ext cx="10292193" cy="1012731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800" b="1" i="0" kern="1200" spc="0" baseline="0">
                <a:solidFill>
                  <a:srgbClr val="E9486C"/>
                </a:solidFill>
                <a:latin typeface="Corbel" panose="020B050302020402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fr-BE" sz="440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863B5B-8080-7740-A685-146F9015D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1C9540A-F8F2-0347-A853-441D690CC50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1791" y="1462035"/>
            <a:ext cx="10762220" cy="503228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774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B5AB3-C65A-45E2-A91C-5711D1664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600A2A-D8E8-4FB1-A79B-6166821D1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6C219-8005-4546-BAE1-23D28786D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07B18-5CB6-4854-87B2-76C0425A7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43D0DD-F6B6-4876-9805-8A6F7D24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9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DBAA9-0EFE-43B6-8E56-1C2C2F49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21FB2-966B-4892-AB6D-9485C9C1C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92A637-15FB-42F9-95C2-20816636B1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15B66-A41E-4630-85C5-43F50448B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E53AF-103B-49AB-9DB0-14392B672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C23838-A7DE-4EA0-B62A-7F03F066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128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BFFB-10A3-4C2F-BF04-D704C515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F9E7A-0BBD-4B66-8D11-B744DFF8D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DB966-6851-4A7D-B567-0CF5F4A4F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A41E7B-1945-4CFA-B9EA-CEEBA6DAF4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69B8BC-D4CD-4B21-9AA6-1836655C1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142D96-F93E-42E8-83CD-121EBE7C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D1E078-BE36-4299-8FE2-746B4C607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FC499-1491-45C7-B7F7-356752A4A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8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D2487-5697-45E2-B9DF-FAD4AF6A8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78BE8E-C312-4AB4-AB81-B19A0F7BA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DCAB0-A018-4F68-89FF-F9ED8C05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85CBA-EEFC-4B3F-B39D-851596855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7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F6B2B1-B837-4837-B010-5F5B12818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B93A35-CEC6-4A46-A2B3-6B728DD75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D9903-57B1-48EB-9B91-B435D0091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38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375EF-4D00-4040-AB2A-5B87B92CD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A2EB82-3298-47CC-AB0A-B5C30AA3F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85822-3EED-42CA-BF8B-B46C37970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1C8D3E-C8AB-411F-9E45-57D398552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E28B04-7C25-4CB9-8B56-23F42FEF7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4440B0-5314-4685-BA93-F4ED285F3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65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F26D6-89D9-42F9-93DA-E1BC9CD6E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84D510-7875-4CBC-936F-A78F39108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FD198-B217-42C6-A6E9-3E0956AD0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8CED2-5AE0-484F-84F3-92EE7001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31A4D1-CC86-43C3-8DAF-084CCDF6D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93CE6-1637-497A-BEFA-7440026C1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630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9CF796-D8C3-446C-9488-0070E221D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2A723-433C-42BD-8DED-2ABB1DAEB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B45DDD-B1CE-4ACD-AED2-D14E6DFEF6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BBE1B-3CA1-4254-9EB1-672301C8B53B}" type="datetimeFigureOut">
              <a:rPr lang="en-US" smtClean="0"/>
              <a:t>4/21/2020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02408-EA4C-45AF-84DD-DCBFE09D4B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68914-225D-4BB3-9532-B82C997A7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FDC62-2997-41B5-8919-C831B381A2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17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32C652-E747-4C52-8A5A-E299E42D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3545AB-20AA-4078-A71A-3DC510635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B1422-065B-4190-8FE9-0622721CA5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6A6D6D-5859-4C0D-8535-2644BFD56191}" type="datetimeFigureOut">
              <a:rPr lang="da-DK" smtClean="0"/>
              <a:t>21-04-2020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4A9D2-711A-4B30-B69D-5E8B1B52FF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DF6A1-B639-46C9-9A01-E410EF94E6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B89F7-A72B-4690-99DC-78F7B18E02D9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ynamics365/business-central/dev-itpro/administration/tenant-admin-center-telemetry#sending-telemetry-to-microsoft-azure-application-insights" TargetMode="External"/><Relationship Id="rId2" Type="http://schemas.openxmlformats.org/officeDocument/2006/relationships/hyperlink" Target="https://docs.microsoft.com/en-us/azure/azure-monitor/app/app-insights-overview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microsoft/BCTech/tree/master/samples/AppInsights" TargetMode="External"/><Relationship Id="rId4" Type="http://schemas.openxmlformats.org/officeDocument/2006/relationships/hyperlink" Target="https://docs.microsoft.com/en-us/dynamics365/business-central/dev-itpro/administration/telemetry-overview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tree trunk&#10;&#10;Description automatically generated">
            <a:extLst>
              <a:ext uri="{FF2B5EF4-FFF2-40B4-BE49-F238E27FC236}">
                <a16:creationId xmlns:a16="http://schemas.microsoft.com/office/drawing/2014/main" id="{B0967D52-640A-4DB3-9117-29875143E4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0CA39B5-8065-43DA-AE72-662030ADF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AppInsights telemetry for Business Central Partners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75AFE20-D5B4-4AD1-BF38-8FB15B75B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“It’s as simple as 1, 2, 3”</a:t>
            </a:r>
          </a:p>
        </p:txBody>
      </p:sp>
    </p:spTree>
    <p:extLst>
      <p:ext uri="{BB962C8B-B14F-4D97-AF65-F5344CB8AC3E}">
        <p14:creationId xmlns:p14="http://schemas.microsoft.com/office/powerpoint/2010/main" val="2053484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27CF-0E42-414F-9632-DBA85156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>
            <a:normAutofit/>
          </a:bodyPr>
          <a:lstStyle/>
          <a:p>
            <a:r>
              <a:rPr lang="en-US"/>
              <a:t>Setup scenarios for partners</a:t>
            </a:r>
          </a:p>
        </p:txBody>
      </p:sp>
      <p:pic>
        <p:nvPicPr>
          <p:cNvPr id="5" name="Picture 4" descr="A picture containing pair, sitting, table, old&#10;&#10;Description automatically generated">
            <a:extLst>
              <a:ext uri="{FF2B5EF4-FFF2-40B4-BE49-F238E27FC236}">
                <a16:creationId xmlns:a16="http://schemas.microsoft.com/office/drawing/2014/main" id="{8E95BA73-5706-4FD3-903A-09819BAF9C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1" r="25508"/>
          <a:stretch/>
        </p:blipFill>
        <p:spPr>
          <a:xfrm>
            <a:off x="20" y="10"/>
            <a:ext cx="4639713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2472E-8B7F-4EC0-9C14-6D831FD6A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Imagine a partner managing 100 environments for 40 different customers.</a:t>
            </a:r>
          </a:p>
          <a:p>
            <a:endParaRPr lang="en-US" sz="2200"/>
          </a:p>
          <a:p>
            <a:pPr marL="0" indent="0">
              <a:buNone/>
            </a:pPr>
            <a:r>
              <a:rPr lang="en-US" sz="2200"/>
              <a:t>One AppInsights account can be used for many environments.</a:t>
            </a:r>
          </a:p>
          <a:p>
            <a:endParaRPr lang="en-US" sz="2200"/>
          </a:p>
          <a:p>
            <a:r>
              <a:rPr lang="en-US" sz="2200"/>
              <a:t>E.g. One AppInsights for prod, one for sandboxes</a:t>
            </a:r>
          </a:p>
          <a:p>
            <a:endParaRPr lang="en-US" sz="2200"/>
          </a:p>
          <a:p>
            <a:r>
              <a:rPr lang="en-US" sz="2200"/>
              <a:t>E.g. select customers want to use their own</a:t>
            </a:r>
          </a:p>
        </p:txBody>
      </p:sp>
    </p:spTree>
    <p:extLst>
      <p:ext uri="{BB962C8B-B14F-4D97-AF65-F5344CB8AC3E}">
        <p14:creationId xmlns:p14="http://schemas.microsoft.com/office/powerpoint/2010/main" val="6628168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B3A0-0788-480A-8ECC-BDC0B939D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Characteristics of partner telemetry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7FE672-A58C-4AD1-8E94-F5689BBD26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60095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34538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B31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72F96-31BD-4EA6-920B-991163DC3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Landing page in docs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424DA5-6747-4948-9599-EC2419E47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109111"/>
            <a:ext cx="7188199" cy="463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81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45779-7C52-4993-8BAC-F54BE0AC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How to visualize data from AppInsights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06FF7D6-5D84-45C2-9068-C444C44CC2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43890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1065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B4C4A4-230A-4CAE-B912-C4A64CD3F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How to deploy sample dashboards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A2BB582-88C0-4CBB-9350-FB305A146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822" y="1925655"/>
            <a:ext cx="6553545" cy="301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48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278D04-9D7A-4104-AF74-109469398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Fill in the deployment template and click “Purchase”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74904-E309-4C5F-AA03-E85FC4F70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885" y="492573"/>
            <a:ext cx="530741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30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238BD8-9281-4642-BA00-048E72A01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to connect </a:t>
            </a:r>
            <a:r>
              <a:rPr lang="en-US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PowerBI</a:t>
            </a:r>
            <a:r>
              <a:rPr lang="en-US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to AppInsights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2A87E5-4E20-46DF-9B85-FF63534A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996" y="1640826"/>
            <a:ext cx="6274296" cy="35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80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6C0A6F-6C23-4D70-A66E-F106A6D7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Export KQL query to M query </a:t>
            </a:r>
            <a:br>
              <a:rPr lang="en-US" sz="4800" dirty="0">
                <a:solidFill>
                  <a:srgbClr val="FFFFFF"/>
                </a:solidFill>
              </a:rPr>
            </a:br>
            <a:r>
              <a:rPr lang="en-US" sz="4800" dirty="0">
                <a:solidFill>
                  <a:srgbClr val="FFFFFF"/>
                </a:solidFill>
              </a:rPr>
              <a:t>(to be used in </a:t>
            </a:r>
            <a:r>
              <a:rPr lang="en-US" sz="4800" dirty="0" err="1">
                <a:solidFill>
                  <a:srgbClr val="FFFFFF"/>
                </a:solidFill>
              </a:rPr>
              <a:t>PowerBI</a:t>
            </a:r>
            <a:r>
              <a:rPr lang="en-US" sz="4800" dirty="0">
                <a:solidFill>
                  <a:srgbClr val="FFFFFF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E39E4-BC2E-4B19-AD80-B66C3E96E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745433"/>
            <a:ext cx="6553545" cy="33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482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0B3A0-0788-480A-8ECC-BDC0B939D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to set </a:t>
            </a:r>
            <a:r>
              <a:rPr lang="en-US" dirty="0"/>
              <a:t>up log alerts in Azure Monitor based on a Kusto query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0EA375-272F-4E2B-B779-CA47C409D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79" y="1825626"/>
            <a:ext cx="66687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09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005A4-793A-4E49-AE89-833067E91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Example: Trouble Shooting Guide (TSG) on login failures (in docs)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D2CEB-91AA-42AA-92BC-418EA233AB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34" r="1" b="10676"/>
          <a:stretch/>
        </p:blipFill>
        <p:spPr>
          <a:xfrm>
            <a:off x="828675" y="1825626"/>
            <a:ext cx="105251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E3DED-A794-4974-A585-5302AC93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presentation, you will learn about…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E224F-B63A-40B6-9229-5552F2C4F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What is Azure AppInsights?</a:t>
            </a:r>
          </a:p>
          <a:p>
            <a:pPr lvl="0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AppInsights for partners (end to end)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Setup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Discover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Visualize, monitor, and alert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Troubleshoot using telemetry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skills needed</a:t>
            </a:r>
            <a:endParaRPr lang="en-US" dirty="0"/>
          </a:p>
          <a:p>
            <a:pPr lvl="0"/>
            <a:r>
              <a:rPr lang="en-US" dirty="0"/>
              <a:t>What signal is currently available?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9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BD64D-618A-43C8-B139-7B1581F95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>
            <a:normAutofit fontScale="90000"/>
          </a:bodyPr>
          <a:lstStyle/>
          <a:p>
            <a:r>
              <a:rPr lang="en-US"/>
              <a:t>Example: What </a:t>
            </a:r>
            <a:r>
              <a:rPr lang="en-US" dirty="0"/>
              <a:t>can you infer from web service signal?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0C8B-B0EE-47C8-A970-74B2957C8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Many messages where endpoint contains “</a:t>
            </a:r>
            <a:r>
              <a:rPr lang="en-US" sz="2000" dirty="0" err="1"/>
              <a:t>powerbi</a:t>
            </a:r>
            <a:r>
              <a:rPr lang="en-US" sz="2000" dirty="0"/>
              <a:t>” =&gt; excessive </a:t>
            </a:r>
            <a:r>
              <a:rPr lang="en-US" sz="2000" dirty="0" err="1"/>
              <a:t>powerBI</a:t>
            </a:r>
            <a:r>
              <a:rPr lang="en-US" sz="2000" dirty="0"/>
              <a:t> reports</a:t>
            </a:r>
            <a:endParaRPr lang="da-DK" dirty="0"/>
          </a:p>
          <a:p>
            <a:r>
              <a:rPr lang="en-US" sz="2000" dirty="0"/>
              <a:t>If start message + long running  </a:t>
            </a:r>
            <a:r>
              <a:rPr lang="en-US" sz="2000" dirty="0" err="1"/>
              <a:t>sql</a:t>
            </a:r>
            <a:r>
              <a:rPr lang="en-US" sz="2000" dirty="0"/>
              <a:t> query + end message =&gt; maybe need to adjust/tune </a:t>
            </a:r>
            <a:r>
              <a:rPr lang="en-US" sz="2000" dirty="0" err="1"/>
              <a:t>codeunit</a:t>
            </a:r>
            <a:endParaRPr lang="en-US" sz="2000" dirty="0"/>
          </a:p>
          <a:p>
            <a:r>
              <a:rPr lang="en-US" sz="2000" dirty="0"/>
              <a:t>If many 429 (Too Many Requests) =&gt; adjust client consuming web service end point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If many 500 (Timeout) =&gt; Tune code unit/page</a:t>
            </a:r>
            <a:endParaRPr lang="en-US" sz="2000" dirty="0">
              <a:cs typeface="Calibri"/>
            </a:endParaRPr>
          </a:p>
          <a:p>
            <a:r>
              <a:rPr lang="en-US" sz="2000" dirty="0"/>
              <a:t>If many requests &lt;&gt; API type =&gt; uptake API pages to get better perf</a:t>
            </a:r>
            <a:endParaRPr lang="en-US" sz="2000" dirty="0">
              <a:cs typeface="Calibri"/>
            </a:endParaRPr>
          </a:p>
          <a:p>
            <a:r>
              <a:rPr lang="en-US" sz="2000" dirty="0">
                <a:ea typeface="+mn-lt"/>
                <a:cs typeface="+mn-lt"/>
              </a:rPr>
              <a:t>If start message but no end message =&gt; exception raised in </a:t>
            </a:r>
            <a:r>
              <a:rPr lang="en-US" sz="2000" dirty="0" err="1">
                <a:ea typeface="+mn-lt"/>
                <a:cs typeface="+mn-lt"/>
              </a:rPr>
              <a:t>codeunit</a:t>
            </a:r>
            <a:endParaRPr lang="en-US" sz="2000" dirty="0">
              <a:cs typeface="Calibri"/>
            </a:endParaRPr>
          </a:p>
        </p:txBody>
      </p:sp>
      <p:pic>
        <p:nvPicPr>
          <p:cNvPr id="5" name="Picture 4" descr="A picture containing outdoor, water, sunset, background&#10;&#10;Description automatically generated">
            <a:extLst>
              <a:ext uri="{FF2B5EF4-FFF2-40B4-BE49-F238E27FC236}">
                <a16:creationId xmlns:a16="http://schemas.microsoft.com/office/drawing/2014/main" id="{4B679BCB-0755-4D0E-AB93-74E5030AE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86" r="25694" b="-1"/>
          <a:stretch/>
        </p:blipFill>
        <p:spPr>
          <a:xfrm>
            <a:off x="7556408" y="10"/>
            <a:ext cx="463559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724273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FB0C7C-3E39-46A5-AD4E-477040F4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940" y="365124"/>
            <a:ext cx="6172200" cy="1828800"/>
          </a:xfrm>
        </p:spPr>
        <p:txBody>
          <a:bodyPr anchor="b">
            <a:normAutofit/>
          </a:bodyPr>
          <a:lstStyle/>
          <a:p>
            <a:r>
              <a:rPr lang="en-US" sz="4100"/>
              <a:t>New skills needed for partners</a:t>
            </a:r>
          </a:p>
        </p:txBody>
      </p:sp>
      <p:pic>
        <p:nvPicPr>
          <p:cNvPr id="10" name="Picture 9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C8A3B13E-B57C-4443-B887-93039B295C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6" r="-1" b="-1"/>
          <a:stretch/>
        </p:blipFill>
        <p:spPr>
          <a:xfrm>
            <a:off x="20" y="10"/>
            <a:ext cx="4639713" cy="6857990"/>
          </a:xfrm>
          <a:prstGeom prst="rect">
            <a:avLst/>
          </a:prstGeom>
          <a:effectLst/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D1C43B-E733-4247-8252-830CD402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940" y="2322576"/>
            <a:ext cx="6172200" cy="3858768"/>
          </a:xfrm>
        </p:spPr>
        <p:txBody>
          <a:bodyPr>
            <a:normAutofit/>
          </a:bodyPr>
          <a:lstStyle/>
          <a:p>
            <a:r>
              <a:rPr lang="en-US" sz="2400"/>
              <a:t>Learn KQL</a:t>
            </a:r>
          </a:p>
          <a:p>
            <a:r>
              <a:rPr lang="en-US" sz="2400"/>
              <a:t>Learn about Azure Monitor</a:t>
            </a:r>
          </a:p>
          <a:p>
            <a:r>
              <a:rPr lang="en-US" sz="2400"/>
              <a:t>Think more like livesite</a:t>
            </a:r>
          </a:p>
          <a:p>
            <a:r>
              <a:rPr lang="en-US" sz="2400"/>
              <a:t>Get acquainted with TSGs on docs</a:t>
            </a:r>
          </a:p>
        </p:txBody>
      </p:sp>
    </p:spTree>
    <p:extLst>
      <p:ext uri="{BB962C8B-B14F-4D97-AF65-F5344CB8AC3E}">
        <p14:creationId xmlns:p14="http://schemas.microsoft.com/office/powerpoint/2010/main" val="3576769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FB0C7C-3E39-46A5-AD4E-477040F4E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Kusto Query Language (KQL)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6EE92-0621-43B6-920E-0D4752DC5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093616"/>
            <a:ext cx="10525125" cy="38153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39248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4C0FF86-51C3-4F82-BB7F-219B337F7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9" r="-1" b="1564"/>
          <a:stretch/>
        </p:blipFill>
        <p:spPr>
          <a:xfrm>
            <a:off x="322553" y="322175"/>
            <a:ext cx="11546896" cy="621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567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2000"/>
            <a:lum/>
          </a:blip>
          <a:srcRect/>
          <a:stretch>
            <a:fillRect t="-61000" b="-6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F7CFC-1D41-4012-8775-BC3C5A69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E833A-44EE-4644-A5E3-CDF0CBF7B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ctr"/>
            <a:r>
              <a:rPr lang="da-DK" dirty="0"/>
              <a:t>2019w2 rc: Long Running SQL Queries</a:t>
            </a:r>
          </a:p>
          <a:p>
            <a:pPr fontAlgn="ctr"/>
            <a:r>
              <a:rPr lang="da-DK" dirty="0"/>
              <a:t>2019w2 CU3: Authorization</a:t>
            </a:r>
          </a:p>
          <a:p>
            <a:pPr fontAlgn="ctr"/>
            <a:r>
              <a:rPr lang="da-DK" dirty="0"/>
              <a:t>2020w1 rc: web service request performance</a:t>
            </a:r>
          </a:p>
          <a:p>
            <a:pPr fontAlgn="ctr"/>
            <a:r>
              <a:rPr lang="da-DK" dirty="0"/>
              <a:t>2020w1 rc: report performance</a:t>
            </a:r>
          </a:p>
          <a:p>
            <a:pPr fontAlgn="ctr"/>
            <a:r>
              <a:rPr lang="da-DK" dirty="0"/>
              <a:t>2020w1 rc: open </a:t>
            </a:r>
            <a:r>
              <a:rPr lang="da-DK"/>
              <a:t>company performance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70728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47E623-901D-42A4-9D79-A3FCC7AF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FAQ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997B9F-D3BB-4820-8A37-23D0076F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555" y="1675227"/>
            <a:ext cx="6414890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22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D3205-5A04-4005-8A5F-80B0FC76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158EF-56B4-4E06-9962-C9408D5A8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About Azure Monitor/AppInsights</a:t>
            </a:r>
          </a:p>
          <a:p>
            <a:pPr lvl="1"/>
            <a:r>
              <a:rPr lang="en-US" dirty="0">
                <a:hlinkClick r:id="rId2"/>
              </a:rPr>
              <a:t>https://docs.microsoft.com/en-us/azure/azure-monitor/app/app-insights-overview</a:t>
            </a:r>
            <a:r>
              <a:rPr lang="en-US" dirty="0"/>
              <a:t> </a:t>
            </a:r>
          </a:p>
          <a:p>
            <a:r>
              <a:rPr lang="en-US" dirty="0"/>
              <a:t>Setup Business Central to emit telemetry to Azure AppInsights</a:t>
            </a:r>
          </a:p>
          <a:p>
            <a:pPr lvl="1"/>
            <a:r>
              <a:rPr lang="en-US" dirty="0">
                <a:hlinkClick r:id="rId3"/>
              </a:rPr>
              <a:t>https://docs.microsoft.com/en-us/dynamics365/business-central/dev-itpro/administration/tenant-admin-center-telemetry#sending-telemetry-to-microsoft-azure-application-insights</a:t>
            </a:r>
            <a:endParaRPr lang="en-US" dirty="0"/>
          </a:p>
          <a:p>
            <a:r>
              <a:rPr lang="en-US" dirty="0"/>
              <a:t>Telemetry signal overview</a:t>
            </a:r>
          </a:p>
          <a:p>
            <a:pPr lvl="1"/>
            <a:r>
              <a:rPr lang="en-US" dirty="0">
                <a:hlinkClick r:id="rId4"/>
              </a:rPr>
              <a:t>https://docs.microsoft.com/en-us/dynamics365/business-central/dev-itpro/administration/telemetry-overview</a:t>
            </a:r>
            <a:r>
              <a:rPr lang="en-US" dirty="0"/>
              <a:t> </a:t>
            </a:r>
          </a:p>
          <a:p>
            <a:r>
              <a:rPr lang="en-US" dirty="0"/>
              <a:t>Samples</a:t>
            </a:r>
          </a:p>
          <a:p>
            <a:pPr lvl="1"/>
            <a:r>
              <a:rPr lang="en-US" dirty="0">
                <a:hlinkClick r:id="rId5"/>
              </a:rPr>
              <a:t>https://github.com/microsoft/BCTech/tree/master/samples/AppInsights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02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E51B06-C928-4BE2-AA40-93CB5674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It’s as simple as 1, 2, 3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79A1EF19-81A9-4A99-A1F1-3C8F224957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3678129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9480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24DA2-15AF-4A7D-85E4-0D17F3213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Azure Monitor (AppInsights)?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C792ED-D921-482C-AA8F-82B963B9F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477" y="1825626"/>
            <a:ext cx="79115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8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le of rocks&#10;&#10;Description automatically generated">
            <a:extLst>
              <a:ext uri="{FF2B5EF4-FFF2-40B4-BE49-F238E27FC236}">
                <a16:creationId xmlns:a16="http://schemas.microsoft.com/office/drawing/2014/main" id="{7099F781-AA1F-4F45-A250-F4D4195DF0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24" b="38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147794-66B7-4CDE-BC75-BBDC48B2F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9481" y="0"/>
            <a:ext cx="7718119" cy="685800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E0107-7D82-4C84-A22A-A93B451CC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889" y="365758"/>
            <a:ext cx="6784259" cy="1828800"/>
          </a:xfrm>
        </p:spPr>
        <p:txBody>
          <a:bodyPr>
            <a:normAutofit fontScale="90000"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Azure AppInsights for Business Central partners (end to end)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202E79-1236-4DF8-9921-F47A0B079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67BE08-6063-4352-AF7F-89A155ADC4B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50889" y="2324100"/>
          <a:ext cx="6784259" cy="3875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4067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" y="487"/>
            <a:ext cx="12190271" cy="6857027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9EF6B3-387E-4969-B22C-84B8033EE8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264" y="643863"/>
            <a:ext cx="10535471" cy="5570275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2B4846-EB8E-4531-B2A8-78C6C24B3E5E}"/>
              </a:ext>
            </a:extLst>
          </p:cNvPr>
          <p:cNvSpPr/>
          <p:nvPr/>
        </p:nvSpPr>
        <p:spPr>
          <a:xfrm>
            <a:off x="5372436" y="1053228"/>
            <a:ext cx="1107283" cy="2539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82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" y="487"/>
            <a:ext cx="12190271" cy="6857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0" y="480478"/>
            <a:ext cx="11236382" cy="589704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9324C4-4FEF-4929-A721-E1EF71EE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40" y="675861"/>
            <a:ext cx="10903520" cy="550627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13DA15-9D90-4568-BF62-02EB70438620}"/>
              </a:ext>
            </a:extLst>
          </p:cNvPr>
          <p:cNvSpPr/>
          <p:nvPr/>
        </p:nvSpPr>
        <p:spPr>
          <a:xfrm>
            <a:off x="8452786" y="955390"/>
            <a:ext cx="3094974" cy="52267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56B8D193-F45F-4370-AD0B-17C953B22FE3}"/>
              </a:ext>
            </a:extLst>
          </p:cNvPr>
          <p:cNvSpPr/>
          <p:nvPr/>
        </p:nvSpPr>
        <p:spPr>
          <a:xfrm>
            <a:off x="6668655" y="1500909"/>
            <a:ext cx="1893454" cy="1214581"/>
          </a:xfrm>
          <a:prstGeom prst="rightArrow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69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" y="487"/>
            <a:ext cx="12190271" cy="68570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810" y="480478"/>
            <a:ext cx="11236382" cy="589704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980B31-290C-462C-84B6-4609BC311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240" y="787030"/>
            <a:ext cx="10903520" cy="52839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5FFD725-92AD-4925-B70B-15A69E23B8D4}"/>
              </a:ext>
            </a:extLst>
          </p:cNvPr>
          <p:cNvSpPr/>
          <p:nvPr/>
        </p:nvSpPr>
        <p:spPr>
          <a:xfrm>
            <a:off x="6868051" y="2753456"/>
            <a:ext cx="1696479" cy="3250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2600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C0B56-8717-4C45-9FB1-BF6C40F2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also on-prem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6A488-583E-49CA-8EA0-C97E8CEF28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Use </a:t>
            </a:r>
            <a:r>
              <a:rPr lang="en-US" dirty="0" err="1"/>
              <a:t>Powershell</a:t>
            </a:r>
            <a:r>
              <a:rPr lang="en-US" dirty="0"/>
              <a:t> cmdlets to inject AppInsights key into the NST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Single Tenant mode (2019 release wave 2, CU1)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Set-NAVServerConfiguration 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b="1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-KeyName ApplicationInsightsInstrumentationKey -KeyValue &lt;guid&gt;</a:t>
            </a: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-ApplyTo All -ServerInstance &lt;instance name&gt;</a:t>
            </a:r>
            <a:endParaRPr lang="da-DK" sz="2200" dirty="0">
              <a:solidFill>
                <a:srgbClr val="3C3C4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Multi Tenant mode (s2019 release wave 2)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Mount-NAVTenant -AadTenantId &lt;aad guid&gt; 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-DatabaseName &lt;database name&gt; -Id &lt;tenant id&gt; 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-DisplayName &lt;tenant name&gt; </a:t>
            </a:r>
          </a:p>
          <a:p>
            <a:pPr marL="457200" lvl="1" indent="0" defTabSz="914367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da-DK" sz="1900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a-DK" sz="1900" b="1" dirty="0">
                <a:solidFill>
                  <a:srgbClr val="3C3C4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-ApplicationInsightsKey &lt;guid&gt;</a:t>
            </a:r>
            <a:endParaRPr lang="da-DK" b="1" dirty="0">
              <a:solidFill>
                <a:srgbClr val="3C3C4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23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MediaServiceKeyPoints xmlns="1216e3f2-e27b-470e-b5de-ab3ec6e52e4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871F613E0457468CF4B7C4C445AFE5" ma:contentTypeVersion="16" ma:contentTypeDescription="Create a new document." ma:contentTypeScope="" ma:versionID="69eec96a1fc63489cdb42d7d5c149cdf">
  <xsd:schema xmlns:xsd="http://www.w3.org/2001/XMLSchema" xmlns:xs="http://www.w3.org/2001/XMLSchema" xmlns:p="http://schemas.microsoft.com/office/2006/metadata/properties" xmlns:ns1="http://schemas.microsoft.com/sharepoint/v3" xmlns:ns2="6e0e8e46-ce01-476d-9eb6-05a61b4e3ef2" xmlns:ns3="1216e3f2-e27b-470e-b5de-ab3ec6e52e47" targetNamespace="http://schemas.microsoft.com/office/2006/metadata/properties" ma:root="true" ma:fieldsID="b94c7032d408796da73708333058e5ac" ns1:_="" ns2:_="" ns3:_="">
    <xsd:import namespace="http://schemas.microsoft.com/sharepoint/v3"/>
    <xsd:import namespace="6e0e8e46-ce01-476d-9eb6-05a61b4e3ef2"/>
    <xsd:import namespace="1216e3f2-e27b-470e-b5de-ab3ec6e52e4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1:_ip_UnifiedCompliancePolicyProperties" minOccurs="0"/>
                <xsd:element ref="ns1:_ip_UnifiedCompliancePolicyUIAction" minOccurs="0"/>
                <xsd:element ref="ns3:MediaServiceAutoTags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0e8e46-ce01-476d-9eb6-05a61b4e3ef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216e3f2-e27b-470e-b5de-ab3ec6e52e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7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CB9C25-1746-4163-AB25-0D21ACFB4AA0}">
  <ds:schemaRefs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216e3f2-e27b-470e-b5de-ab3ec6e52e47"/>
    <ds:schemaRef ds:uri="6e0e8e46-ce01-476d-9eb6-05a61b4e3ef2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44E9A24-7C62-492D-9CD8-3D85DFEF6F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e0e8e46-ce01-476d-9eb6-05a61b4e3ef2"/>
    <ds:schemaRef ds:uri="1216e3f2-e27b-470e-b5de-ab3ec6e52e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71F9CF-9C3A-47AF-87E4-7502B065211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1099</Words>
  <Application>Microsoft Office PowerPoint</Application>
  <PresentationFormat>Widescreen</PresentationFormat>
  <Paragraphs>155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Arial</vt:lpstr>
      <vt:lpstr>Calibri</vt:lpstr>
      <vt:lpstr>Calibri Light</vt:lpstr>
      <vt:lpstr>Century Schoolbook</vt:lpstr>
      <vt:lpstr>Corbel</vt:lpstr>
      <vt:lpstr>Courier New</vt:lpstr>
      <vt:lpstr>Segoe UI</vt:lpstr>
      <vt:lpstr>Segoe UI Light</vt:lpstr>
      <vt:lpstr>Office Theme</vt:lpstr>
      <vt:lpstr>3_Office Theme</vt:lpstr>
      <vt:lpstr>AppInsights telemetry for Business Central Partners</vt:lpstr>
      <vt:lpstr>In this presentation, you will learn about…</vt:lpstr>
      <vt:lpstr>It’s as simple as 1, 2, 3</vt:lpstr>
      <vt:lpstr>What is Azure Monitor (AppInsights)?</vt:lpstr>
      <vt:lpstr>Azure AppInsights for Business Central partners (end to end)</vt:lpstr>
      <vt:lpstr>PowerPoint Presentation</vt:lpstr>
      <vt:lpstr>PowerPoint Presentation</vt:lpstr>
      <vt:lpstr>PowerPoint Presentation</vt:lpstr>
      <vt:lpstr>Works also on-prem</vt:lpstr>
      <vt:lpstr>Setup scenarios for partners</vt:lpstr>
      <vt:lpstr>Characteristics of partner telemetry</vt:lpstr>
      <vt:lpstr>Landing page in docs</vt:lpstr>
      <vt:lpstr>How to visualize data from AppInsights</vt:lpstr>
      <vt:lpstr>How to deploy sample dashboards</vt:lpstr>
      <vt:lpstr>Fill in the deployment template and click “Purchase”</vt:lpstr>
      <vt:lpstr>How to connect PowerBI to AppInsights</vt:lpstr>
      <vt:lpstr>Export KQL query to M query  (to be used in PowerBI)</vt:lpstr>
      <vt:lpstr>How to set up log alerts in Azure Monitor based on a Kusto query</vt:lpstr>
      <vt:lpstr>Example: Trouble Shooting Guide (TSG) on login failures (in docs)</vt:lpstr>
      <vt:lpstr>Example: What can you infer from web service signal?</vt:lpstr>
      <vt:lpstr>New skills needed for partners</vt:lpstr>
      <vt:lpstr>Kusto Query Language (KQL) </vt:lpstr>
      <vt:lpstr>PowerPoint Presentation</vt:lpstr>
      <vt:lpstr>Available signal</vt:lpstr>
      <vt:lpstr>FAQ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AppInsights telemetry for Business Central Partners</dc:title>
  <dc:creator>Kennie Pontoppidan</dc:creator>
  <cp:lastModifiedBy>Kennie Pontoppidan</cp:lastModifiedBy>
  <cp:revision>4</cp:revision>
  <dcterms:created xsi:type="dcterms:W3CDTF">2020-03-19T06:32:53Z</dcterms:created>
  <dcterms:modified xsi:type="dcterms:W3CDTF">2020-04-21T12:47:43Z</dcterms:modified>
</cp:coreProperties>
</file>